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6" r:id="rId1"/>
  </p:sldMasterIdLst>
  <p:notesMasterIdLst>
    <p:notesMasterId r:id="rId3"/>
  </p:notesMasterIdLst>
  <p:sldIdLst>
    <p:sldId id="304" r:id="rId2"/>
  </p:sldIdLst>
  <p:sldSz cx="2437765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D4F9"/>
    <a:srgbClr val="C4D4E2"/>
    <a:srgbClr val="D3EBF5"/>
    <a:srgbClr val="FFC88A"/>
    <a:srgbClr val="F2F2F2"/>
    <a:srgbClr val="5A5A66"/>
    <a:srgbClr val="000000"/>
    <a:srgbClr val="EFF1F8"/>
    <a:srgbClr val="373737"/>
    <a:srgbClr val="4454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93" autoAdjust="0"/>
    <p:restoredTop sz="50000" autoAdjust="0"/>
  </p:normalViewPr>
  <p:slideViewPr>
    <p:cSldViewPr snapToGrid="0" snapToObjects="1">
      <p:cViewPr varScale="1">
        <p:scale>
          <a:sx n="36" d="100"/>
          <a:sy n="36" d="100"/>
        </p:scale>
        <p:origin x="1044" y="90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4988" y="763588"/>
            <a:ext cx="6702425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968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206" y="2244726"/>
            <a:ext cx="18283238" cy="4775200"/>
          </a:xfrm>
        </p:spPr>
        <p:txBody>
          <a:bodyPr anchor="b"/>
          <a:lstStyle>
            <a:lvl1pPr algn="ctr">
              <a:defRPr sz="119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206" y="7204076"/>
            <a:ext cx="18283238" cy="3311524"/>
          </a:xfrm>
        </p:spPr>
        <p:txBody>
          <a:bodyPr/>
          <a:lstStyle>
            <a:lvl1pPr marL="0" indent="0" algn="ctr">
              <a:buNone/>
              <a:defRPr sz="4799"/>
            </a:lvl1pPr>
            <a:lvl2pPr marL="914171" indent="0" algn="ctr">
              <a:buNone/>
              <a:defRPr sz="3999"/>
            </a:lvl2pPr>
            <a:lvl3pPr marL="1828343" indent="0" algn="ctr">
              <a:buNone/>
              <a:defRPr sz="3599"/>
            </a:lvl3pPr>
            <a:lvl4pPr marL="2742514" indent="0" algn="ctr">
              <a:buNone/>
              <a:defRPr sz="3199"/>
            </a:lvl4pPr>
            <a:lvl5pPr marL="3656686" indent="0" algn="ctr">
              <a:buNone/>
              <a:defRPr sz="3199"/>
            </a:lvl5pPr>
            <a:lvl6pPr marL="4570857" indent="0" algn="ctr">
              <a:buNone/>
              <a:defRPr sz="3199"/>
            </a:lvl6pPr>
            <a:lvl7pPr marL="5485028" indent="0" algn="ctr">
              <a:buNone/>
              <a:defRPr sz="3199"/>
            </a:lvl7pPr>
            <a:lvl8pPr marL="6399200" indent="0" algn="ctr">
              <a:buNone/>
              <a:defRPr sz="3199"/>
            </a:lvl8pPr>
            <a:lvl9pPr marL="7313371" indent="0" algn="ctr">
              <a:buNone/>
              <a:defRPr sz="31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1937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4645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5256" y="730250"/>
            <a:ext cx="5256431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5963" y="730250"/>
            <a:ext cx="15464572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37204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63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4942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267" y="3419477"/>
            <a:ext cx="21025723" cy="5705474"/>
          </a:xfrm>
        </p:spPr>
        <p:txBody>
          <a:bodyPr anchor="b"/>
          <a:lstStyle>
            <a:lvl1pPr>
              <a:defRPr sz="119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267" y="9178927"/>
            <a:ext cx="21025723" cy="3000374"/>
          </a:xfrm>
        </p:spPr>
        <p:txBody>
          <a:bodyPr/>
          <a:lstStyle>
            <a:lvl1pPr marL="0" indent="0">
              <a:buNone/>
              <a:defRPr sz="4799">
                <a:solidFill>
                  <a:schemeClr val="tx1">
                    <a:tint val="75000"/>
                  </a:schemeClr>
                </a:solidFill>
              </a:defRPr>
            </a:lvl1pPr>
            <a:lvl2pPr marL="914171" indent="0">
              <a:buNone/>
              <a:defRPr sz="3999">
                <a:solidFill>
                  <a:schemeClr val="tx1">
                    <a:tint val="75000"/>
                  </a:schemeClr>
                </a:solidFill>
              </a:defRPr>
            </a:lvl2pPr>
            <a:lvl3pPr marL="1828343" indent="0">
              <a:buNone/>
              <a:defRPr sz="3599">
                <a:solidFill>
                  <a:schemeClr val="tx1">
                    <a:tint val="75000"/>
                  </a:schemeClr>
                </a:solidFill>
              </a:defRPr>
            </a:lvl3pPr>
            <a:lvl4pPr marL="2742514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4pPr>
            <a:lvl5pPr marL="3656686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5pPr>
            <a:lvl6pPr marL="4570857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6pPr>
            <a:lvl7pPr marL="5485028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7pPr>
            <a:lvl8pPr marL="6399200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8pPr>
            <a:lvl9pPr marL="7313371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73799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5964" y="3651250"/>
            <a:ext cx="10360501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1185" y="3651250"/>
            <a:ext cx="10360501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36114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39" y="730251"/>
            <a:ext cx="21025723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139" y="3362326"/>
            <a:ext cx="10312888" cy="1647824"/>
          </a:xfrm>
        </p:spPr>
        <p:txBody>
          <a:bodyPr anchor="b"/>
          <a:lstStyle>
            <a:lvl1pPr marL="0" indent="0">
              <a:buNone/>
              <a:defRPr sz="4799" b="1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139" y="5010150"/>
            <a:ext cx="10312888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1186" y="3362326"/>
            <a:ext cx="10363676" cy="1647824"/>
          </a:xfrm>
        </p:spPr>
        <p:txBody>
          <a:bodyPr anchor="b"/>
          <a:lstStyle>
            <a:lvl1pPr marL="0" indent="0">
              <a:buNone/>
              <a:defRPr sz="4799" b="1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1186" y="5010150"/>
            <a:ext cx="103636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51592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99232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9241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40" y="914400"/>
            <a:ext cx="7862426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677" y="1974851"/>
            <a:ext cx="12341185" cy="9747250"/>
          </a:xfrm>
        </p:spPr>
        <p:txBody>
          <a:bodyPr/>
          <a:lstStyle>
            <a:lvl1pPr>
              <a:defRPr sz="6398"/>
            </a:lvl1pPr>
            <a:lvl2pPr>
              <a:defRPr sz="5599"/>
            </a:lvl2pPr>
            <a:lvl3pPr>
              <a:defRPr sz="4799"/>
            </a:lvl3pPr>
            <a:lvl4pPr>
              <a:defRPr sz="3999"/>
            </a:lvl4pPr>
            <a:lvl5pPr>
              <a:defRPr sz="3999"/>
            </a:lvl5pPr>
            <a:lvl6pPr>
              <a:defRPr sz="3999"/>
            </a:lvl6pPr>
            <a:lvl7pPr>
              <a:defRPr sz="3999"/>
            </a:lvl7pPr>
            <a:lvl8pPr>
              <a:defRPr sz="3999"/>
            </a:lvl8pPr>
            <a:lvl9pPr>
              <a:defRPr sz="39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140" y="4114800"/>
            <a:ext cx="7862426" cy="7623176"/>
          </a:xfr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08637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40" y="914400"/>
            <a:ext cx="7862426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3677" y="1974851"/>
            <a:ext cx="12341185" cy="9747250"/>
          </a:xfrm>
        </p:spPr>
        <p:txBody>
          <a:bodyPr anchor="t"/>
          <a:lstStyle>
            <a:lvl1pPr marL="0" indent="0">
              <a:buNone/>
              <a:defRPr sz="6398"/>
            </a:lvl1pPr>
            <a:lvl2pPr marL="914171" indent="0">
              <a:buNone/>
              <a:defRPr sz="5599"/>
            </a:lvl2pPr>
            <a:lvl3pPr marL="1828343" indent="0">
              <a:buNone/>
              <a:defRPr sz="4799"/>
            </a:lvl3pPr>
            <a:lvl4pPr marL="2742514" indent="0">
              <a:buNone/>
              <a:defRPr sz="3999"/>
            </a:lvl4pPr>
            <a:lvl5pPr marL="3656686" indent="0">
              <a:buNone/>
              <a:defRPr sz="3999"/>
            </a:lvl5pPr>
            <a:lvl6pPr marL="4570857" indent="0">
              <a:buNone/>
              <a:defRPr sz="3999"/>
            </a:lvl6pPr>
            <a:lvl7pPr marL="5485028" indent="0">
              <a:buNone/>
              <a:defRPr sz="3999"/>
            </a:lvl7pPr>
            <a:lvl8pPr marL="6399200" indent="0">
              <a:buNone/>
              <a:defRPr sz="3999"/>
            </a:lvl8pPr>
            <a:lvl9pPr marL="7313371" indent="0">
              <a:buNone/>
              <a:defRPr sz="3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140" y="4114800"/>
            <a:ext cx="7862426" cy="7623176"/>
          </a:xfr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03832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03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  <p:sldLayoutId id="2147484058" r:id="rId12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Freeform 160">
            <a:extLst>
              <a:ext uri="{FF2B5EF4-FFF2-40B4-BE49-F238E27FC236}">
                <a16:creationId xmlns:a16="http://schemas.microsoft.com/office/drawing/2014/main" id="{21B78951-8BD7-1244-92A2-958576B42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7635" y="6449173"/>
            <a:ext cx="3943974" cy="4545188"/>
          </a:xfrm>
          <a:custGeom>
            <a:avLst/>
            <a:gdLst>
              <a:gd name="T0" fmla="*/ 374719732 w 3617"/>
              <a:gd name="T1" fmla="*/ 148664320 h 4167"/>
              <a:gd name="T2" fmla="*/ 374719732 w 3617"/>
              <a:gd name="T3" fmla="*/ 148664320 h 4167"/>
              <a:gd name="T4" fmla="*/ 210739541 w 3617"/>
              <a:gd name="T5" fmla="*/ 53788922 h 4167"/>
              <a:gd name="T6" fmla="*/ 0 w 3617"/>
              <a:gd name="T7" fmla="*/ 175623764 h 4167"/>
              <a:gd name="T8" fmla="*/ 0 w 3617"/>
              <a:gd name="T9" fmla="*/ 364208466 h 4167"/>
              <a:gd name="T10" fmla="*/ 210739541 w 3617"/>
              <a:gd name="T11" fmla="*/ 486043307 h 4167"/>
              <a:gd name="T12" fmla="*/ 374719732 w 3617"/>
              <a:gd name="T13" fmla="*/ 391167910 h 4167"/>
              <a:gd name="T14" fmla="*/ 374719732 w 3617"/>
              <a:gd name="T15" fmla="*/ 148664320 h 4167"/>
              <a:gd name="T16" fmla="*/ 210739541 w 3617"/>
              <a:gd name="T17" fmla="*/ 53788922 h 4167"/>
              <a:gd name="T18" fmla="*/ 0 w 3617"/>
              <a:gd name="T19" fmla="*/ 175623764 h 4167"/>
              <a:gd name="T20" fmla="*/ 0 w 3617"/>
              <a:gd name="T21" fmla="*/ 364208466 h 4167"/>
              <a:gd name="T22" fmla="*/ 210739541 w 3617"/>
              <a:gd name="T23" fmla="*/ 486043307 h 4167"/>
              <a:gd name="T24" fmla="*/ 374719732 w 3617"/>
              <a:gd name="T25" fmla="*/ 391167910 h 4167"/>
              <a:gd name="T26" fmla="*/ 374719732 w 3617"/>
              <a:gd name="T27" fmla="*/ 148664320 h 416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617" h="4167">
                <a:moveTo>
                  <a:pt x="2893" y="1147"/>
                </a:moveTo>
                <a:lnTo>
                  <a:pt x="2893" y="1147"/>
                </a:lnTo>
                <a:cubicBezTo>
                  <a:pt x="1627" y="415"/>
                  <a:pt x="1627" y="415"/>
                  <a:pt x="1627" y="415"/>
                </a:cubicBezTo>
                <a:cubicBezTo>
                  <a:pt x="904" y="0"/>
                  <a:pt x="0" y="514"/>
                  <a:pt x="0" y="1355"/>
                </a:cubicBezTo>
                <a:cubicBezTo>
                  <a:pt x="0" y="2810"/>
                  <a:pt x="0" y="2810"/>
                  <a:pt x="0" y="2810"/>
                </a:cubicBezTo>
                <a:cubicBezTo>
                  <a:pt x="0" y="3642"/>
                  <a:pt x="904" y="4166"/>
                  <a:pt x="1627" y="3750"/>
                </a:cubicBezTo>
                <a:cubicBezTo>
                  <a:pt x="2893" y="3018"/>
                  <a:pt x="2893" y="3018"/>
                  <a:pt x="2893" y="3018"/>
                </a:cubicBezTo>
                <a:cubicBezTo>
                  <a:pt x="3616" y="2602"/>
                  <a:pt x="3616" y="1563"/>
                  <a:pt x="2893" y="1147"/>
                </a:cubicBezTo>
                <a:cubicBezTo>
                  <a:pt x="1627" y="415"/>
                  <a:pt x="1627" y="415"/>
                  <a:pt x="1627" y="415"/>
                </a:cubicBezTo>
                <a:cubicBezTo>
                  <a:pt x="904" y="0"/>
                  <a:pt x="0" y="514"/>
                  <a:pt x="0" y="1355"/>
                </a:cubicBezTo>
                <a:cubicBezTo>
                  <a:pt x="0" y="2810"/>
                  <a:pt x="0" y="2810"/>
                  <a:pt x="0" y="2810"/>
                </a:cubicBezTo>
                <a:cubicBezTo>
                  <a:pt x="0" y="3642"/>
                  <a:pt x="904" y="4166"/>
                  <a:pt x="1627" y="3750"/>
                </a:cubicBezTo>
                <a:cubicBezTo>
                  <a:pt x="2893" y="3018"/>
                  <a:pt x="2893" y="3018"/>
                  <a:pt x="2893" y="3018"/>
                </a:cubicBezTo>
                <a:cubicBezTo>
                  <a:pt x="3616" y="2602"/>
                  <a:pt x="3616" y="1563"/>
                  <a:pt x="2893" y="1147"/>
                </a:cubicBezTo>
              </a:path>
            </a:pathLst>
          </a:custGeom>
          <a:solidFill>
            <a:srgbClr val="E8E8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276" name="Freeform 161">
            <a:extLst>
              <a:ext uri="{FF2B5EF4-FFF2-40B4-BE49-F238E27FC236}">
                <a16:creationId xmlns:a16="http://schemas.microsoft.com/office/drawing/2014/main" id="{2AD1925C-7B63-0747-A312-34C7EBD27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9622" y="7795896"/>
            <a:ext cx="601217" cy="601214"/>
          </a:xfrm>
          <a:custGeom>
            <a:avLst/>
            <a:gdLst>
              <a:gd name="T0" fmla="*/ 71078482 w 553"/>
              <a:gd name="T1" fmla="*/ 35023951 h 553"/>
              <a:gd name="T2" fmla="*/ 71078482 w 553"/>
              <a:gd name="T3" fmla="*/ 35023951 h 553"/>
              <a:gd name="T4" fmla="*/ 36183178 w 553"/>
              <a:gd name="T5" fmla="*/ 71077765 h 553"/>
              <a:gd name="T6" fmla="*/ 0 w 553"/>
              <a:gd name="T7" fmla="*/ 35023951 h 553"/>
              <a:gd name="T8" fmla="*/ 36183178 w 553"/>
              <a:gd name="T9" fmla="*/ 0 h 553"/>
              <a:gd name="T10" fmla="*/ 71078482 w 553"/>
              <a:gd name="T11" fmla="*/ 35023951 h 5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53" h="553">
                <a:moveTo>
                  <a:pt x="552" y="272"/>
                </a:moveTo>
                <a:lnTo>
                  <a:pt x="552" y="272"/>
                </a:lnTo>
                <a:cubicBezTo>
                  <a:pt x="552" y="425"/>
                  <a:pt x="434" y="552"/>
                  <a:pt x="281" y="552"/>
                </a:cubicBezTo>
                <a:cubicBezTo>
                  <a:pt x="127" y="552"/>
                  <a:pt x="0" y="425"/>
                  <a:pt x="0" y="272"/>
                </a:cubicBezTo>
                <a:cubicBezTo>
                  <a:pt x="0" y="127"/>
                  <a:pt x="127" y="0"/>
                  <a:pt x="281" y="0"/>
                </a:cubicBezTo>
                <a:cubicBezTo>
                  <a:pt x="434" y="0"/>
                  <a:pt x="552" y="127"/>
                  <a:pt x="552" y="272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277" name="Freeform 162">
            <a:extLst>
              <a:ext uri="{FF2B5EF4-FFF2-40B4-BE49-F238E27FC236}">
                <a16:creationId xmlns:a16="http://schemas.microsoft.com/office/drawing/2014/main" id="{DDFBD009-FCB9-DE41-AD32-E245CEA87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4583" y="6829140"/>
            <a:ext cx="3434143" cy="3766016"/>
          </a:xfrm>
          <a:custGeom>
            <a:avLst/>
            <a:gdLst>
              <a:gd name="T0" fmla="*/ 367127402 w 3147"/>
              <a:gd name="T1" fmla="*/ 170855465 h 3455"/>
              <a:gd name="T2" fmla="*/ 367127402 w 3147"/>
              <a:gd name="T3" fmla="*/ 170855465 h 3455"/>
              <a:gd name="T4" fmla="*/ 92754777 w 3147"/>
              <a:gd name="T5" fmla="*/ 12943525 h 3455"/>
              <a:gd name="T6" fmla="*/ 29318356 w 3147"/>
              <a:gd name="T7" fmla="*/ 14108467 h 3455"/>
              <a:gd name="T8" fmla="*/ 18810570 w 3147"/>
              <a:gd name="T9" fmla="*/ 84262970 h 3455"/>
              <a:gd name="T10" fmla="*/ 70441851 w 3147"/>
              <a:gd name="T11" fmla="*/ 236350197 h 3455"/>
              <a:gd name="T12" fmla="*/ 18810570 w 3147"/>
              <a:gd name="T13" fmla="*/ 362809411 h 3455"/>
              <a:gd name="T14" fmla="*/ 29318356 w 3147"/>
              <a:gd name="T15" fmla="*/ 434128496 h 3455"/>
              <a:gd name="T16" fmla="*/ 30485687 w 3147"/>
              <a:gd name="T17" fmla="*/ 435293439 h 3455"/>
              <a:gd name="T18" fmla="*/ 92754777 w 3147"/>
              <a:gd name="T19" fmla="*/ 435293439 h 3455"/>
              <a:gd name="T20" fmla="*/ 367127402 w 3147"/>
              <a:gd name="T21" fmla="*/ 277381499 h 3455"/>
              <a:gd name="T22" fmla="*/ 367127402 w 3147"/>
              <a:gd name="T23" fmla="*/ 170855465 h 3455"/>
              <a:gd name="T24" fmla="*/ 92754777 w 3147"/>
              <a:gd name="T25" fmla="*/ 12943525 h 3455"/>
              <a:gd name="T26" fmla="*/ 29318356 w 3147"/>
              <a:gd name="T27" fmla="*/ 14108467 h 3455"/>
              <a:gd name="T28" fmla="*/ 18810570 w 3147"/>
              <a:gd name="T29" fmla="*/ 84262970 h 3455"/>
              <a:gd name="T30" fmla="*/ 70441851 w 3147"/>
              <a:gd name="T31" fmla="*/ 236350197 h 3455"/>
              <a:gd name="T32" fmla="*/ 18810570 w 3147"/>
              <a:gd name="T33" fmla="*/ 362809411 h 3455"/>
              <a:gd name="T34" fmla="*/ 29318356 w 3147"/>
              <a:gd name="T35" fmla="*/ 434128496 h 3455"/>
              <a:gd name="T36" fmla="*/ 30485687 w 3147"/>
              <a:gd name="T37" fmla="*/ 435293439 h 3455"/>
              <a:gd name="T38" fmla="*/ 92754777 w 3147"/>
              <a:gd name="T39" fmla="*/ 435293439 h 3455"/>
              <a:gd name="T40" fmla="*/ 367127402 w 3147"/>
              <a:gd name="T41" fmla="*/ 277381499 h 3455"/>
              <a:gd name="T42" fmla="*/ 367127402 w 3147"/>
              <a:gd name="T43" fmla="*/ 170855465 h 345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147" h="3455">
                <a:moveTo>
                  <a:pt x="2830" y="1320"/>
                </a:moveTo>
                <a:lnTo>
                  <a:pt x="2830" y="1320"/>
                </a:lnTo>
                <a:cubicBezTo>
                  <a:pt x="715" y="100"/>
                  <a:pt x="715" y="100"/>
                  <a:pt x="715" y="100"/>
                </a:cubicBezTo>
                <a:cubicBezTo>
                  <a:pt x="552" y="0"/>
                  <a:pt x="362" y="18"/>
                  <a:pt x="226" y="109"/>
                </a:cubicBezTo>
                <a:cubicBezTo>
                  <a:pt x="37" y="226"/>
                  <a:pt x="0" y="480"/>
                  <a:pt x="145" y="651"/>
                </a:cubicBezTo>
                <a:cubicBezTo>
                  <a:pt x="317" y="859"/>
                  <a:pt x="579" y="1266"/>
                  <a:pt x="543" y="1826"/>
                </a:cubicBezTo>
                <a:cubicBezTo>
                  <a:pt x="516" y="2287"/>
                  <a:pt x="299" y="2622"/>
                  <a:pt x="145" y="2803"/>
                </a:cubicBezTo>
                <a:cubicBezTo>
                  <a:pt x="0" y="2975"/>
                  <a:pt x="37" y="3237"/>
                  <a:pt x="226" y="3354"/>
                </a:cubicBezTo>
                <a:cubicBezTo>
                  <a:pt x="226" y="3363"/>
                  <a:pt x="235" y="3363"/>
                  <a:pt x="235" y="3363"/>
                </a:cubicBezTo>
                <a:cubicBezTo>
                  <a:pt x="380" y="3445"/>
                  <a:pt x="552" y="3454"/>
                  <a:pt x="715" y="3363"/>
                </a:cubicBezTo>
                <a:cubicBezTo>
                  <a:pt x="2830" y="2143"/>
                  <a:pt x="2830" y="2143"/>
                  <a:pt x="2830" y="2143"/>
                </a:cubicBezTo>
                <a:cubicBezTo>
                  <a:pt x="3146" y="1962"/>
                  <a:pt x="3146" y="1501"/>
                  <a:pt x="2830" y="1320"/>
                </a:cubicBezTo>
                <a:cubicBezTo>
                  <a:pt x="715" y="100"/>
                  <a:pt x="715" y="100"/>
                  <a:pt x="715" y="100"/>
                </a:cubicBezTo>
                <a:cubicBezTo>
                  <a:pt x="552" y="0"/>
                  <a:pt x="362" y="18"/>
                  <a:pt x="226" y="109"/>
                </a:cubicBezTo>
                <a:cubicBezTo>
                  <a:pt x="37" y="226"/>
                  <a:pt x="0" y="480"/>
                  <a:pt x="145" y="651"/>
                </a:cubicBezTo>
                <a:cubicBezTo>
                  <a:pt x="317" y="859"/>
                  <a:pt x="579" y="1266"/>
                  <a:pt x="543" y="1826"/>
                </a:cubicBezTo>
                <a:cubicBezTo>
                  <a:pt x="516" y="2287"/>
                  <a:pt x="299" y="2622"/>
                  <a:pt x="145" y="2803"/>
                </a:cubicBezTo>
                <a:cubicBezTo>
                  <a:pt x="0" y="2975"/>
                  <a:pt x="37" y="3237"/>
                  <a:pt x="226" y="3354"/>
                </a:cubicBezTo>
                <a:cubicBezTo>
                  <a:pt x="226" y="3363"/>
                  <a:pt x="235" y="3363"/>
                  <a:pt x="235" y="3363"/>
                </a:cubicBezTo>
                <a:cubicBezTo>
                  <a:pt x="380" y="3445"/>
                  <a:pt x="552" y="3454"/>
                  <a:pt x="715" y="3363"/>
                </a:cubicBezTo>
                <a:cubicBezTo>
                  <a:pt x="2830" y="2143"/>
                  <a:pt x="2830" y="2143"/>
                  <a:pt x="2830" y="2143"/>
                </a:cubicBezTo>
                <a:cubicBezTo>
                  <a:pt x="3146" y="1962"/>
                  <a:pt x="3146" y="1501"/>
                  <a:pt x="2830" y="1320"/>
                </a:cubicBezTo>
              </a:path>
            </a:pathLst>
          </a:custGeom>
          <a:solidFill>
            <a:srgbClr val="E8E8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278" name="Freeform 163">
            <a:extLst>
              <a:ext uri="{FF2B5EF4-FFF2-40B4-BE49-F238E27FC236}">
                <a16:creationId xmlns:a16="http://schemas.microsoft.com/office/drawing/2014/main" id="{6FB97DC0-D42A-7D46-8AEA-8004B9BB8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0735" y="5030303"/>
            <a:ext cx="3434143" cy="7344451"/>
          </a:xfrm>
          <a:custGeom>
            <a:avLst/>
            <a:gdLst>
              <a:gd name="T0" fmla="*/ 204060437 w 3147"/>
              <a:gd name="T1" fmla="*/ 872375821 h 6735"/>
              <a:gd name="T2" fmla="*/ 204060437 w 3147"/>
              <a:gd name="T3" fmla="*/ 872375821 h 6735"/>
              <a:gd name="T4" fmla="*/ 204060437 w 3147"/>
              <a:gd name="T5" fmla="*/ 872375821 h 6735"/>
              <a:gd name="T6" fmla="*/ 0 w 3147"/>
              <a:gd name="T7" fmla="*/ 668597000 h 6735"/>
              <a:gd name="T8" fmla="*/ 0 w 3147"/>
              <a:gd name="T9" fmla="*/ 203778821 h 6735"/>
              <a:gd name="T10" fmla="*/ 204060437 w 3147"/>
              <a:gd name="T11" fmla="*/ 0 h 6735"/>
              <a:gd name="T12" fmla="*/ 204060437 w 3147"/>
              <a:gd name="T13" fmla="*/ 0 h 6735"/>
              <a:gd name="T14" fmla="*/ 408121234 w 3147"/>
              <a:gd name="T15" fmla="*/ 203778821 h 6735"/>
              <a:gd name="T16" fmla="*/ 408121234 w 3147"/>
              <a:gd name="T17" fmla="*/ 668597000 h 6735"/>
              <a:gd name="T18" fmla="*/ 204060437 w 3147"/>
              <a:gd name="T19" fmla="*/ 872375821 h 673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147" h="6735">
                <a:moveTo>
                  <a:pt x="1573" y="6734"/>
                </a:moveTo>
                <a:lnTo>
                  <a:pt x="1573" y="6734"/>
                </a:lnTo>
                <a:cubicBezTo>
                  <a:pt x="706" y="6734"/>
                  <a:pt x="0" y="6029"/>
                  <a:pt x="0" y="5161"/>
                </a:cubicBezTo>
                <a:cubicBezTo>
                  <a:pt x="0" y="1573"/>
                  <a:pt x="0" y="1573"/>
                  <a:pt x="0" y="1573"/>
                </a:cubicBezTo>
                <a:cubicBezTo>
                  <a:pt x="0" y="705"/>
                  <a:pt x="706" y="0"/>
                  <a:pt x="1573" y="0"/>
                </a:cubicBezTo>
                <a:cubicBezTo>
                  <a:pt x="2441" y="0"/>
                  <a:pt x="3146" y="705"/>
                  <a:pt x="3146" y="1573"/>
                </a:cubicBezTo>
                <a:cubicBezTo>
                  <a:pt x="3146" y="5161"/>
                  <a:pt x="3146" y="5161"/>
                  <a:pt x="3146" y="5161"/>
                </a:cubicBezTo>
                <a:cubicBezTo>
                  <a:pt x="3146" y="6029"/>
                  <a:pt x="2441" y="6734"/>
                  <a:pt x="1573" y="673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279" name="Freeform 164">
            <a:extLst>
              <a:ext uri="{FF2B5EF4-FFF2-40B4-BE49-F238E27FC236}">
                <a16:creationId xmlns:a16="http://schemas.microsoft.com/office/drawing/2014/main" id="{9AFDC24C-C766-5046-9382-430C13D75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8270" y="5030303"/>
            <a:ext cx="3429335" cy="7344451"/>
          </a:xfrm>
          <a:custGeom>
            <a:avLst/>
            <a:gdLst>
              <a:gd name="T0" fmla="*/ 203618913 w 3145"/>
              <a:gd name="T1" fmla="*/ 872375821 h 6735"/>
              <a:gd name="T2" fmla="*/ 203618913 w 3145"/>
              <a:gd name="T3" fmla="*/ 872375821 h 6735"/>
              <a:gd name="T4" fmla="*/ 203618913 w 3145"/>
              <a:gd name="T5" fmla="*/ 872375821 h 6735"/>
              <a:gd name="T6" fmla="*/ 0 w 3145"/>
              <a:gd name="T7" fmla="*/ 668597000 h 6735"/>
              <a:gd name="T8" fmla="*/ 0 w 3145"/>
              <a:gd name="T9" fmla="*/ 203778821 h 6735"/>
              <a:gd name="T10" fmla="*/ 203618913 w 3145"/>
              <a:gd name="T11" fmla="*/ 0 h 6735"/>
              <a:gd name="T12" fmla="*/ 203618913 w 3145"/>
              <a:gd name="T13" fmla="*/ 0 h 6735"/>
              <a:gd name="T14" fmla="*/ 407237827 w 3145"/>
              <a:gd name="T15" fmla="*/ 203778821 h 6735"/>
              <a:gd name="T16" fmla="*/ 407237827 w 3145"/>
              <a:gd name="T17" fmla="*/ 668597000 h 6735"/>
              <a:gd name="T18" fmla="*/ 203618913 w 3145"/>
              <a:gd name="T19" fmla="*/ 872375821 h 673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145" h="6735">
                <a:moveTo>
                  <a:pt x="1572" y="6734"/>
                </a:moveTo>
                <a:lnTo>
                  <a:pt x="1572" y="6734"/>
                </a:lnTo>
                <a:cubicBezTo>
                  <a:pt x="705" y="6734"/>
                  <a:pt x="0" y="6029"/>
                  <a:pt x="0" y="5161"/>
                </a:cubicBezTo>
                <a:cubicBezTo>
                  <a:pt x="0" y="1573"/>
                  <a:pt x="0" y="1573"/>
                  <a:pt x="0" y="1573"/>
                </a:cubicBezTo>
                <a:cubicBezTo>
                  <a:pt x="0" y="705"/>
                  <a:pt x="705" y="0"/>
                  <a:pt x="1572" y="0"/>
                </a:cubicBezTo>
                <a:cubicBezTo>
                  <a:pt x="2439" y="0"/>
                  <a:pt x="3144" y="705"/>
                  <a:pt x="3144" y="1573"/>
                </a:cubicBezTo>
                <a:cubicBezTo>
                  <a:pt x="3144" y="5161"/>
                  <a:pt x="3144" y="5161"/>
                  <a:pt x="3144" y="5161"/>
                </a:cubicBezTo>
                <a:cubicBezTo>
                  <a:pt x="3144" y="6029"/>
                  <a:pt x="2439" y="6734"/>
                  <a:pt x="1572" y="673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280" name="Freeform 165">
            <a:extLst>
              <a:ext uri="{FF2B5EF4-FFF2-40B4-BE49-F238E27FC236}">
                <a16:creationId xmlns:a16="http://schemas.microsoft.com/office/drawing/2014/main" id="{86FEDBCA-A3BC-8C4C-9994-BC3D93F58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65808" y="5030303"/>
            <a:ext cx="3434143" cy="7344451"/>
          </a:xfrm>
          <a:custGeom>
            <a:avLst/>
            <a:gdLst>
              <a:gd name="T0" fmla="*/ 204060437 w 3147"/>
              <a:gd name="T1" fmla="*/ 872375821 h 6735"/>
              <a:gd name="T2" fmla="*/ 204060437 w 3147"/>
              <a:gd name="T3" fmla="*/ 872375821 h 6735"/>
              <a:gd name="T4" fmla="*/ 204060437 w 3147"/>
              <a:gd name="T5" fmla="*/ 872375821 h 6735"/>
              <a:gd name="T6" fmla="*/ 0 w 3147"/>
              <a:gd name="T7" fmla="*/ 668597000 h 6735"/>
              <a:gd name="T8" fmla="*/ 0 w 3147"/>
              <a:gd name="T9" fmla="*/ 203778821 h 6735"/>
              <a:gd name="T10" fmla="*/ 204060437 w 3147"/>
              <a:gd name="T11" fmla="*/ 0 h 6735"/>
              <a:gd name="T12" fmla="*/ 204060437 w 3147"/>
              <a:gd name="T13" fmla="*/ 0 h 6735"/>
              <a:gd name="T14" fmla="*/ 408121234 w 3147"/>
              <a:gd name="T15" fmla="*/ 203778821 h 6735"/>
              <a:gd name="T16" fmla="*/ 408121234 w 3147"/>
              <a:gd name="T17" fmla="*/ 668597000 h 6735"/>
              <a:gd name="T18" fmla="*/ 204060437 w 3147"/>
              <a:gd name="T19" fmla="*/ 872375821 h 673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147" h="6735">
                <a:moveTo>
                  <a:pt x="1573" y="6734"/>
                </a:moveTo>
                <a:lnTo>
                  <a:pt x="1573" y="6734"/>
                </a:lnTo>
                <a:cubicBezTo>
                  <a:pt x="705" y="6734"/>
                  <a:pt x="0" y="6029"/>
                  <a:pt x="0" y="5161"/>
                </a:cubicBezTo>
                <a:cubicBezTo>
                  <a:pt x="0" y="1573"/>
                  <a:pt x="0" y="1573"/>
                  <a:pt x="0" y="1573"/>
                </a:cubicBezTo>
                <a:cubicBezTo>
                  <a:pt x="0" y="705"/>
                  <a:pt x="705" y="0"/>
                  <a:pt x="1573" y="0"/>
                </a:cubicBezTo>
                <a:cubicBezTo>
                  <a:pt x="2441" y="0"/>
                  <a:pt x="3146" y="705"/>
                  <a:pt x="3146" y="1573"/>
                </a:cubicBezTo>
                <a:cubicBezTo>
                  <a:pt x="3146" y="5161"/>
                  <a:pt x="3146" y="5161"/>
                  <a:pt x="3146" y="5161"/>
                </a:cubicBezTo>
                <a:cubicBezTo>
                  <a:pt x="3146" y="6029"/>
                  <a:pt x="2441" y="6734"/>
                  <a:pt x="1573" y="673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368" name="Freeform 252">
            <a:extLst>
              <a:ext uri="{FF2B5EF4-FFF2-40B4-BE49-F238E27FC236}">
                <a16:creationId xmlns:a16="http://schemas.microsoft.com/office/drawing/2014/main" id="{A5DE3A38-8BF4-F142-BEAB-7456EA4A6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8714" y="5559373"/>
            <a:ext cx="62528" cy="6271881"/>
          </a:xfrm>
          <a:custGeom>
            <a:avLst/>
            <a:gdLst>
              <a:gd name="T0" fmla="*/ 7469850 w 56"/>
              <a:gd name="T1" fmla="*/ 745142395 h 5750"/>
              <a:gd name="T2" fmla="*/ 0 w 56"/>
              <a:gd name="T3" fmla="*/ 745142395 h 5750"/>
              <a:gd name="T4" fmla="*/ 0 w 56"/>
              <a:gd name="T5" fmla="*/ 0 h 5750"/>
              <a:gd name="T6" fmla="*/ 7469850 w 56"/>
              <a:gd name="T7" fmla="*/ 0 h 5750"/>
              <a:gd name="T8" fmla="*/ 7469850 w 56"/>
              <a:gd name="T9" fmla="*/ 745142395 h 57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" h="5750">
                <a:moveTo>
                  <a:pt x="55" y="5749"/>
                </a:moveTo>
                <a:lnTo>
                  <a:pt x="0" y="5749"/>
                </a:lnTo>
                <a:lnTo>
                  <a:pt x="0" y="0"/>
                </a:lnTo>
                <a:lnTo>
                  <a:pt x="55" y="0"/>
                </a:lnTo>
                <a:lnTo>
                  <a:pt x="55" y="5749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457" name="Freeform 339">
            <a:extLst>
              <a:ext uri="{FF2B5EF4-FFF2-40B4-BE49-F238E27FC236}">
                <a16:creationId xmlns:a16="http://schemas.microsoft.com/office/drawing/2014/main" id="{2DDA33FD-D16E-CC42-9F1F-A5245AB55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5872" y="5559373"/>
            <a:ext cx="57717" cy="6271881"/>
          </a:xfrm>
          <a:custGeom>
            <a:avLst/>
            <a:gdLst>
              <a:gd name="T0" fmla="*/ 6478385 w 55"/>
              <a:gd name="T1" fmla="*/ 745142395 h 5750"/>
              <a:gd name="T2" fmla="*/ 0 w 55"/>
              <a:gd name="T3" fmla="*/ 745142395 h 5750"/>
              <a:gd name="T4" fmla="*/ 0 w 55"/>
              <a:gd name="T5" fmla="*/ 0 h 5750"/>
              <a:gd name="T6" fmla="*/ 6478385 w 55"/>
              <a:gd name="T7" fmla="*/ 0 h 5750"/>
              <a:gd name="T8" fmla="*/ 6478385 w 55"/>
              <a:gd name="T9" fmla="*/ 745142395 h 57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5" h="5750">
                <a:moveTo>
                  <a:pt x="54" y="5749"/>
                </a:moveTo>
                <a:lnTo>
                  <a:pt x="0" y="5749"/>
                </a:lnTo>
                <a:lnTo>
                  <a:pt x="0" y="0"/>
                </a:lnTo>
                <a:lnTo>
                  <a:pt x="54" y="0"/>
                </a:lnTo>
                <a:lnTo>
                  <a:pt x="54" y="5749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53" name="Freeform 433">
            <a:extLst>
              <a:ext uri="{FF2B5EF4-FFF2-40B4-BE49-F238E27FC236}">
                <a16:creationId xmlns:a16="http://schemas.microsoft.com/office/drawing/2014/main" id="{6C12C651-0DF7-8244-AA26-C2F1EBCE3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43026" y="5559373"/>
            <a:ext cx="57717" cy="6271881"/>
          </a:xfrm>
          <a:custGeom>
            <a:avLst/>
            <a:gdLst>
              <a:gd name="T0" fmla="*/ 6478385 w 55"/>
              <a:gd name="T1" fmla="*/ 745142395 h 5750"/>
              <a:gd name="T2" fmla="*/ 0 w 55"/>
              <a:gd name="T3" fmla="*/ 745142395 h 5750"/>
              <a:gd name="T4" fmla="*/ 0 w 55"/>
              <a:gd name="T5" fmla="*/ 0 h 5750"/>
              <a:gd name="T6" fmla="*/ 6478385 w 55"/>
              <a:gd name="T7" fmla="*/ 0 h 5750"/>
              <a:gd name="T8" fmla="*/ 6478385 w 55"/>
              <a:gd name="T9" fmla="*/ 745142395 h 57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5" h="5750">
                <a:moveTo>
                  <a:pt x="54" y="5749"/>
                </a:moveTo>
                <a:lnTo>
                  <a:pt x="0" y="5749"/>
                </a:lnTo>
                <a:lnTo>
                  <a:pt x="0" y="0"/>
                </a:lnTo>
                <a:lnTo>
                  <a:pt x="54" y="0"/>
                </a:lnTo>
                <a:lnTo>
                  <a:pt x="54" y="5749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54" name="Freeform 434">
            <a:extLst>
              <a:ext uri="{FF2B5EF4-FFF2-40B4-BE49-F238E27FC236}">
                <a16:creationId xmlns:a16="http://schemas.microsoft.com/office/drawing/2014/main" id="{018FC3B8-E890-C24C-B18A-823FFE834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4360" y="8555833"/>
            <a:ext cx="12601478" cy="327061"/>
          </a:xfrm>
          <a:custGeom>
            <a:avLst/>
            <a:gdLst>
              <a:gd name="T0" fmla="*/ 1497132009 w 11554"/>
              <a:gd name="T1" fmla="*/ 38843587 h 299"/>
              <a:gd name="T2" fmla="*/ 0 w 11554"/>
              <a:gd name="T3" fmla="*/ 38843587 h 299"/>
              <a:gd name="T4" fmla="*/ 0 w 11554"/>
              <a:gd name="T5" fmla="*/ 0 h 299"/>
              <a:gd name="T6" fmla="*/ 1497132009 w 11554"/>
              <a:gd name="T7" fmla="*/ 0 h 299"/>
              <a:gd name="T8" fmla="*/ 1497132009 w 11554"/>
              <a:gd name="T9" fmla="*/ 3884358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554" h="299">
                <a:moveTo>
                  <a:pt x="11553" y="298"/>
                </a:moveTo>
                <a:lnTo>
                  <a:pt x="0" y="298"/>
                </a:lnTo>
                <a:lnTo>
                  <a:pt x="0" y="0"/>
                </a:lnTo>
                <a:lnTo>
                  <a:pt x="11553" y="0"/>
                </a:lnTo>
                <a:lnTo>
                  <a:pt x="11553" y="298"/>
                </a:lnTo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55" name="Freeform 435">
            <a:extLst>
              <a:ext uri="{FF2B5EF4-FFF2-40B4-BE49-F238E27FC236}">
                <a16:creationId xmlns:a16="http://schemas.microsoft.com/office/drawing/2014/main" id="{9A527714-1226-2B44-A5C0-B10F692BD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6359" y="8084480"/>
            <a:ext cx="1212051" cy="1221670"/>
          </a:xfrm>
          <a:custGeom>
            <a:avLst/>
            <a:gdLst>
              <a:gd name="T0" fmla="*/ 143662520 w 1113"/>
              <a:gd name="T1" fmla="*/ 72326418 h 1122"/>
              <a:gd name="T2" fmla="*/ 143662520 w 1113"/>
              <a:gd name="T3" fmla="*/ 72326418 h 1122"/>
              <a:gd name="T4" fmla="*/ 71185177 w 1113"/>
              <a:gd name="T5" fmla="*/ 144782213 h 1122"/>
              <a:gd name="T6" fmla="*/ 0 w 1113"/>
              <a:gd name="T7" fmla="*/ 72326418 h 1122"/>
              <a:gd name="T8" fmla="*/ 71185177 w 1113"/>
              <a:gd name="T9" fmla="*/ 0 h 1122"/>
              <a:gd name="T10" fmla="*/ 143662520 w 1113"/>
              <a:gd name="T11" fmla="*/ 72326418 h 11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13" h="1122">
                <a:moveTo>
                  <a:pt x="1112" y="560"/>
                </a:moveTo>
                <a:lnTo>
                  <a:pt x="1112" y="560"/>
                </a:lnTo>
                <a:cubicBezTo>
                  <a:pt x="1112" y="867"/>
                  <a:pt x="868" y="1121"/>
                  <a:pt x="551" y="1121"/>
                </a:cubicBezTo>
                <a:cubicBezTo>
                  <a:pt x="244" y="1121"/>
                  <a:pt x="0" y="867"/>
                  <a:pt x="0" y="560"/>
                </a:cubicBezTo>
                <a:cubicBezTo>
                  <a:pt x="0" y="253"/>
                  <a:pt x="244" y="0"/>
                  <a:pt x="551" y="0"/>
                </a:cubicBezTo>
                <a:cubicBezTo>
                  <a:pt x="868" y="0"/>
                  <a:pt x="1112" y="253"/>
                  <a:pt x="1112" y="560"/>
                </a:cubicBezTo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56" name="Freeform 436">
            <a:extLst>
              <a:ext uri="{FF2B5EF4-FFF2-40B4-BE49-F238E27FC236}">
                <a16:creationId xmlns:a16="http://schemas.microsoft.com/office/drawing/2014/main" id="{4954921B-D51B-AE47-8FB5-30F151B7F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52752" y="8084480"/>
            <a:ext cx="1221670" cy="1221670"/>
          </a:xfrm>
          <a:custGeom>
            <a:avLst/>
            <a:gdLst>
              <a:gd name="T0" fmla="*/ 144911008 w 1121"/>
              <a:gd name="T1" fmla="*/ 72326418 h 1122"/>
              <a:gd name="T2" fmla="*/ 144911008 w 1121"/>
              <a:gd name="T3" fmla="*/ 72326418 h 1122"/>
              <a:gd name="T4" fmla="*/ 72455684 w 1121"/>
              <a:gd name="T5" fmla="*/ 144782213 h 1122"/>
              <a:gd name="T6" fmla="*/ 0 w 1121"/>
              <a:gd name="T7" fmla="*/ 72326418 h 1122"/>
              <a:gd name="T8" fmla="*/ 72455684 w 1121"/>
              <a:gd name="T9" fmla="*/ 0 h 1122"/>
              <a:gd name="T10" fmla="*/ 144911008 w 1121"/>
              <a:gd name="T11" fmla="*/ 72326418 h 11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21" h="1122">
                <a:moveTo>
                  <a:pt x="1120" y="560"/>
                </a:moveTo>
                <a:lnTo>
                  <a:pt x="1120" y="560"/>
                </a:lnTo>
                <a:cubicBezTo>
                  <a:pt x="1120" y="867"/>
                  <a:pt x="867" y="1121"/>
                  <a:pt x="560" y="1121"/>
                </a:cubicBezTo>
                <a:cubicBezTo>
                  <a:pt x="252" y="1121"/>
                  <a:pt x="0" y="867"/>
                  <a:pt x="0" y="560"/>
                </a:cubicBezTo>
                <a:cubicBezTo>
                  <a:pt x="0" y="253"/>
                  <a:pt x="252" y="0"/>
                  <a:pt x="560" y="0"/>
                </a:cubicBezTo>
                <a:cubicBezTo>
                  <a:pt x="867" y="0"/>
                  <a:pt x="1120" y="253"/>
                  <a:pt x="1120" y="560"/>
                </a:cubicBezTo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57" name="Freeform 437">
            <a:extLst>
              <a:ext uri="{FF2B5EF4-FFF2-40B4-BE49-F238E27FC236}">
                <a16:creationId xmlns:a16="http://schemas.microsoft.com/office/drawing/2014/main" id="{50FA8C60-1BA1-8248-B768-898937F77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61051" y="8084480"/>
            <a:ext cx="1221670" cy="1221670"/>
          </a:xfrm>
          <a:custGeom>
            <a:avLst/>
            <a:gdLst>
              <a:gd name="T0" fmla="*/ 144782213 w 1122"/>
              <a:gd name="T1" fmla="*/ 72326418 h 1122"/>
              <a:gd name="T2" fmla="*/ 144782213 w 1122"/>
              <a:gd name="T3" fmla="*/ 72326418 h 1122"/>
              <a:gd name="T4" fmla="*/ 72455795 w 1122"/>
              <a:gd name="T5" fmla="*/ 144782213 h 1122"/>
              <a:gd name="T6" fmla="*/ 0 w 1122"/>
              <a:gd name="T7" fmla="*/ 72326418 h 1122"/>
              <a:gd name="T8" fmla="*/ 72455795 w 1122"/>
              <a:gd name="T9" fmla="*/ 0 h 1122"/>
              <a:gd name="T10" fmla="*/ 144782213 w 1122"/>
              <a:gd name="T11" fmla="*/ 72326418 h 11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22" h="1122">
                <a:moveTo>
                  <a:pt x="1121" y="560"/>
                </a:moveTo>
                <a:lnTo>
                  <a:pt x="1121" y="560"/>
                </a:lnTo>
                <a:cubicBezTo>
                  <a:pt x="1121" y="867"/>
                  <a:pt x="868" y="1121"/>
                  <a:pt x="561" y="1121"/>
                </a:cubicBezTo>
                <a:cubicBezTo>
                  <a:pt x="253" y="1121"/>
                  <a:pt x="0" y="867"/>
                  <a:pt x="0" y="560"/>
                </a:cubicBezTo>
                <a:cubicBezTo>
                  <a:pt x="0" y="253"/>
                  <a:pt x="253" y="0"/>
                  <a:pt x="561" y="0"/>
                </a:cubicBezTo>
                <a:cubicBezTo>
                  <a:pt x="868" y="0"/>
                  <a:pt x="1121" y="253"/>
                  <a:pt x="1121" y="560"/>
                </a:cubicBezTo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58" name="Freeform 438">
            <a:extLst>
              <a:ext uri="{FF2B5EF4-FFF2-40B4-BE49-F238E27FC236}">
                <a16:creationId xmlns:a16="http://schemas.microsoft.com/office/drawing/2014/main" id="{B2891B6D-96ED-2443-8400-986C3139D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2278" y="8349013"/>
            <a:ext cx="505020" cy="692600"/>
          </a:xfrm>
          <a:custGeom>
            <a:avLst/>
            <a:gdLst>
              <a:gd name="T0" fmla="*/ 57786152 w 461"/>
              <a:gd name="T1" fmla="*/ 82295639 h 634"/>
              <a:gd name="T2" fmla="*/ 57786152 w 461"/>
              <a:gd name="T3" fmla="*/ 82295639 h 634"/>
              <a:gd name="T4" fmla="*/ 2222614 w 461"/>
              <a:gd name="T5" fmla="*/ 82295639 h 634"/>
              <a:gd name="T6" fmla="*/ 0 w 461"/>
              <a:gd name="T7" fmla="*/ 79955554 h 634"/>
              <a:gd name="T8" fmla="*/ 0 w 461"/>
              <a:gd name="T9" fmla="*/ 2470250 h 634"/>
              <a:gd name="T10" fmla="*/ 2222614 w 461"/>
              <a:gd name="T11" fmla="*/ 0 h 634"/>
              <a:gd name="T12" fmla="*/ 57786152 w 461"/>
              <a:gd name="T13" fmla="*/ 0 h 634"/>
              <a:gd name="T14" fmla="*/ 60139296 w 461"/>
              <a:gd name="T15" fmla="*/ 2470250 h 634"/>
              <a:gd name="T16" fmla="*/ 60139296 w 461"/>
              <a:gd name="T17" fmla="*/ 79955554 h 634"/>
              <a:gd name="T18" fmla="*/ 57786152 w 461"/>
              <a:gd name="T19" fmla="*/ 82295639 h 634"/>
              <a:gd name="T20" fmla="*/ 3399185 w 461"/>
              <a:gd name="T21" fmla="*/ 79955554 h 634"/>
              <a:gd name="T22" fmla="*/ 3399185 w 461"/>
              <a:gd name="T23" fmla="*/ 79955554 h 634"/>
              <a:gd name="T24" fmla="*/ 56609581 w 461"/>
              <a:gd name="T25" fmla="*/ 79955554 h 634"/>
              <a:gd name="T26" fmla="*/ 56609581 w 461"/>
              <a:gd name="T27" fmla="*/ 3640293 h 634"/>
              <a:gd name="T28" fmla="*/ 3399185 w 461"/>
              <a:gd name="T29" fmla="*/ 3640293 h 634"/>
              <a:gd name="T30" fmla="*/ 3399185 w 461"/>
              <a:gd name="T31" fmla="*/ 79955554 h 63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61" h="634">
                <a:moveTo>
                  <a:pt x="442" y="633"/>
                </a:moveTo>
                <a:lnTo>
                  <a:pt x="442" y="633"/>
                </a:lnTo>
                <a:cubicBezTo>
                  <a:pt x="17" y="633"/>
                  <a:pt x="17" y="633"/>
                  <a:pt x="17" y="633"/>
                </a:cubicBezTo>
                <a:cubicBezTo>
                  <a:pt x="8" y="633"/>
                  <a:pt x="0" y="624"/>
                  <a:pt x="0" y="615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0"/>
                  <a:pt x="8" y="0"/>
                  <a:pt x="17" y="0"/>
                </a:cubicBezTo>
                <a:cubicBezTo>
                  <a:pt x="442" y="0"/>
                  <a:pt x="442" y="0"/>
                  <a:pt x="442" y="0"/>
                </a:cubicBezTo>
                <a:cubicBezTo>
                  <a:pt x="451" y="0"/>
                  <a:pt x="460" y="10"/>
                  <a:pt x="460" y="19"/>
                </a:cubicBezTo>
                <a:cubicBezTo>
                  <a:pt x="460" y="615"/>
                  <a:pt x="460" y="615"/>
                  <a:pt x="460" y="615"/>
                </a:cubicBezTo>
                <a:cubicBezTo>
                  <a:pt x="460" y="624"/>
                  <a:pt x="451" y="633"/>
                  <a:pt x="442" y="633"/>
                </a:cubicBezTo>
                <a:close/>
                <a:moveTo>
                  <a:pt x="26" y="615"/>
                </a:moveTo>
                <a:lnTo>
                  <a:pt x="26" y="615"/>
                </a:lnTo>
                <a:cubicBezTo>
                  <a:pt x="433" y="615"/>
                  <a:pt x="433" y="615"/>
                  <a:pt x="433" y="615"/>
                </a:cubicBezTo>
                <a:cubicBezTo>
                  <a:pt x="433" y="28"/>
                  <a:pt x="433" y="28"/>
                  <a:pt x="433" y="28"/>
                </a:cubicBezTo>
                <a:cubicBezTo>
                  <a:pt x="26" y="28"/>
                  <a:pt x="26" y="28"/>
                  <a:pt x="26" y="28"/>
                </a:cubicBezTo>
                <a:lnTo>
                  <a:pt x="26" y="61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59" name="Freeform 439">
            <a:extLst>
              <a:ext uri="{FF2B5EF4-FFF2-40B4-BE49-F238E27FC236}">
                <a16:creationId xmlns:a16="http://schemas.microsoft.com/office/drawing/2014/main" id="{F437BFEB-9969-5344-B32C-B791C2FE0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0100" y="8930991"/>
            <a:ext cx="28858" cy="19239"/>
          </a:xfrm>
          <a:custGeom>
            <a:avLst/>
            <a:gdLst>
              <a:gd name="T0" fmla="*/ 2082913 w 28"/>
              <a:gd name="T1" fmla="*/ 2010611 h 19"/>
              <a:gd name="T2" fmla="*/ 2082913 w 28"/>
              <a:gd name="T3" fmla="*/ 2010611 h 19"/>
              <a:gd name="T4" fmla="*/ 2082913 w 28"/>
              <a:gd name="T5" fmla="*/ 2010611 h 19"/>
              <a:gd name="T6" fmla="*/ 0 w 28"/>
              <a:gd name="T7" fmla="*/ 1005305 h 19"/>
              <a:gd name="T8" fmla="*/ 2082913 w 28"/>
              <a:gd name="T9" fmla="*/ 0 h 19"/>
              <a:gd name="T10" fmla="*/ 2082913 w 28"/>
              <a:gd name="T11" fmla="*/ 0 h 19"/>
              <a:gd name="T12" fmla="*/ 3124540 w 28"/>
              <a:gd name="T13" fmla="*/ 1005305 h 19"/>
              <a:gd name="T14" fmla="*/ 2082913 w 28"/>
              <a:gd name="T15" fmla="*/ 2010611 h 1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8" h="19">
                <a:moveTo>
                  <a:pt x="18" y="18"/>
                </a:moveTo>
                <a:lnTo>
                  <a:pt x="18" y="18"/>
                </a:lnTo>
                <a:cubicBezTo>
                  <a:pt x="9" y="18"/>
                  <a:pt x="0" y="18"/>
                  <a:pt x="0" y="9"/>
                </a:cubicBezTo>
                <a:cubicBezTo>
                  <a:pt x="0" y="0"/>
                  <a:pt x="9" y="0"/>
                  <a:pt x="18" y="0"/>
                </a:cubicBezTo>
                <a:cubicBezTo>
                  <a:pt x="18" y="0"/>
                  <a:pt x="27" y="0"/>
                  <a:pt x="27" y="9"/>
                </a:cubicBezTo>
                <a:cubicBezTo>
                  <a:pt x="27" y="18"/>
                  <a:pt x="18" y="18"/>
                  <a:pt x="18" y="1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60" name="Freeform 440">
            <a:extLst>
              <a:ext uri="{FF2B5EF4-FFF2-40B4-BE49-F238E27FC236}">
                <a16:creationId xmlns:a16="http://schemas.microsoft.com/office/drawing/2014/main" id="{27D9C2E6-C6B4-694E-8F03-A72361562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8578" y="8930991"/>
            <a:ext cx="28858" cy="19239"/>
          </a:xfrm>
          <a:custGeom>
            <a:avLst/>
            <a:gdLst>
              <a:gd name="T0" fmla="*/ 1041627 w 28"/>
              <a:gd name="T1" fmla="*/ 2010611 h 19"/>
              <a:gd name="T2" fmla="*/ 1041627 w 28"/>
              <a:gd name="T3" fmla="*/ 2010611 h 19"/>
              <a:gd name="T4" fmla="*/ 1041627 w 28"/>
              <a:gd name="T5" fmla="*/ 2010611 h 19"/>
              <a:gd name="T6" fmla="*/ 0 w 28"/>
              <a:gd name="T7" fmla="*/ 1005305 h 19"/>
              <a:gd name="T8" fmla="*/ 1041627 w 28"/>
              <a:gd name="T9" fmla="*/ 0 h 19"/>
              <a:gd name="T10" fmla="*/ 1041627 w 28"/>
              <a:gd name="T11" fmla="*/ 0 h 19"/>
              <a:gd name="T12" fmla="*/ 3124540 w 28"/>
              <a:gd name="T13" fmla="*/ 1005305 h 19"/>
              <a:gd name="T14" fmla="*/ 1041627 w 28"/>
              <a:gd name="T15" fmla="*/ 2010611 h 1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8" h="19">
                <a:moveTo>
                  <a:pt x="9" y="18"/>
                </a:moveTo>
                <a:lnTo>
                  <a:pt x="9" y="18"/>
                </a:lnTo>
                <a:cubicBezTo>
                  <a:pt x="0" y="18"/>
                  <a:pt x="0" y="18"/>
                  <a:pt x="0" y="9"/>
                </a:cubicBezTo>
                <a:cubicBezTo>
                  <a:pt x="0" y="0"/>
                  <a:pt x="0" y="0"/>
                  <a:pt x="9" y="0"/>
                </a:cubicBezTo>
                <a:cubicBezTo>
                  <a:pt x="18" y="0"/>
                  <a:pt x="27" y="0"/>
                  <a:pt x="27" y="9"/>
                </a:cubicBezTo>
                <a:cubicBezTo>
                  <a:pt x="27" y="18"/>
                  <a:pt x="18" y="18"/>
                  <a:pt x="9" y="1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62" name="Freeform 441">
            <a:extLst>
              <a:ext uri="{FF2B5EF4-FFF2-40B4-BE49-F238E27FC236}">
                <a16:creationId xmlns:a16="http://schemas.microsoft.com/office/drawing/2014/main" id="{800BAA5E-5E6C-5846-9EA6-56E04B6EB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7437" y="8930991"/>
            <a:ext cx="28858" cy="19239"/>
          </a:xfrm>
          <a:custGeom>
            <a:avLst/>
            <a:gdLst>
              <a:gd name="T0" fmla="*/ 2082913 w 28"/>
              <a:gd name="T1" fmla="*/ 2010611 h 19"/>
              <a:gd name="T2" fmla="*/ 2082913 w 28"/>
              <a:gd name="T3" fmla="*/ 2010611 h 19"/>
              <a:gd name="T4" fmla="*/ 2082913 w 28"/>
              <a:gd name="T5" fmla="*/ 2010611 h 19"/>
              <a:gd name="T6" fmla="*/ 0 w 28"/>
              <a:gd name="T7" fmla="*/ 1005305 h 19"/>
              <a:gd name="T8" fmla="*/ 2082913 w 28"/>
              <a:gd name="T9" fmla="*/ 0 h 19"/>
              <a:gd name="T10" fmla="*/ 2082913 w 28"/>
              <a:gd name="T11" fmla="*/ 0 h 19"/>
              <a:gd name="T12" fmla="*/ 3124540 w 28"/>
              <a:gd name="T13" fmla="*/ 1005305 h 19"/>
              <a:gd name="T14" fmla="*/ 2082913 w 28"/>
              <a:gd name="T15" fmla="*/ 2010611 h 1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8" h="19">
                <a:moveTo>
                  <a:pt x="18" y="18"/>
                </a:moveTo>
                <a:lnTo>
                  <a:pt x="18" y="18"/>
                </a:lnTo>
                <a:cubicBezTo>
                  <a:pt x="9" y="18"/>
                  <a:pt x="0" y="18"/>
                  <a:pt x="0" y="9"/>
                </a:cubicBezTo>
                <a:cubicBezTo>
                  <a:pt x="0" y="0"/>
                  <a:pt x="9" y="0"/>
                  <a:pt x="18" y="0"/>
                </a:cubicBezTo>
                <a:cubicBezTo>
                  <a:pt x="27" y="0"/>
                  <a:pt x="27" y="0"/>
                  <a:pt x="27" y="9"/>
                </a:cubicBezTo>
                <a:cubicBezTo>
                  <a:pt x="27" y="18"/>
                  <a:pt x="27" y="18"/>
                  <a:pt x="18" y="1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63" name="Freeform 442">
            <a:extLst>
              <a:ext uri="{FF2B5EF4-FFF2-40B4-BE49-F238E27FC236}">
                <a16:creationId xmlns:a16="http://schemas.microsoft.com/office/drawing/2014/main" id="{707C3994-B857-2145-93A6-85CD0447D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3281" y="8430780"/>
            <a:ext cx="158722" cy="38478"/>
          </a:xfrm>
          <a:custGeom>
            <a:avLst/>
            <a:gdLst>
              <a:gd name="T0" fmla="*/ 5873959 w 145"/>
              <a:gd name="T1" fmla="*/ 4241457 h 37"/>
              <a:gd name="T2" fmla="*/ 5873959 w 145"/>
              <a:gd name="T3" fmla="*/ 4241457 h 37"/>
              <a:gd name="T4" fmla="*/ 5873959 w 145"/>
              <a:gd name="T5" fmla="*/ 4241457 h 37"/>
              <a:gd name="T6" fmla="*/ 3524448 w 145"/>
              <a:gd name="T7" fmla="*/ 2120557 h 37"/>
              <a:gd name="T8" fmla="*/ 2349511 w 145"/>
              <a:gd name="T9" fmla="*/ 4241457 h 37"/>
              <a:gd name="T10" fmla="*/ 0 w 145"/>
              <a:gd name="T11" fmla="*/ 4241457 h 37"/>
              <a:gd name="T12" fmla="*/ 0 w 145"/>
              <a:gd name="T13" fmla="*/ 2120557 h 37"/>
              <a:gd name="T14" fmla="*/ 3524448 w 145"/>
              <a:gd name="T15" fmla="*/ 0 h 37"/>
              <a:gd name="T16" fmla="*/ 4699384 w 145"/>
              <a:gd name="T17" fmla="*/ 0 h 37"/>
              <a:gd name="T18" fmla="*/ 5873959 w 145"/>
              <a:gd name="T19" fmla="*/ 2120557 h 37"/>
              <a:gd name="T20" fmla="*/ 8223832 w 145"/>
              <a:gd name="T21" fmla="*/ 0 h 37"/>
              <a:gd name="T22" fmla="*/ 9398407 w 145"/>
              <a:gd name="T23" fmla="*/ 0 h 37"/>
              <a:gd name="T24" fmla="*/ 10573344 w 145"/>
              <a:gd name="T25" fmla="*/ 2120557 h 37"/>
              <a:gd name="T26" fmla="*/ 12922855 w 145"/>
              <a:gd name="T27" fmla="*/ 0 h 37"/>
              <a:gd name="T28" fmla="*/ 14097791 w 145"/>
              <a:gd name="T29" fmla="*/ 0 h 37"/>
              <a:gd name="T30" fmla="*/ 15272728 w 145"/>
              <a:gd name="T31" fmla="*/ 2120557 h 37"/>
              <a:gd name="T32" fmla="*/ 17622239 w 145"/>
              <a:gd name="T33" fmla="*/ 0 h 37"/>
              <a:gd name="T34" fmla="*/ 18797176 w 145"/>
              <a:gd name="T35" fmla="*/ 0 h 37"/>
              <a:gd name="T36" fmla="*/ 18797176 w 145"/>
              <a:gd name="T37" fmla="*/ 2120557 h 37"/>
              <a:gd name="T38" fmla="*/ 16447303 w 145"/>
              <a:gd name="T39" fmla="*/ 4241457 h 37"/>
              <a:gd name="T40" fmla="*/ 15272728 w 145"/>
              <a:gd name="T41" fmla="*/ 4241457 h 37"/>
              <a:gd name="T42" fmla="*/ 12922855 w 145"/>
              <a:gd name="T43" fmla="*/ 2120557 h 37"/>
              <a:gd name="T44" fmla="*/ 11748280 w 145"/>
              <a:gd name="T45" fmla="*/ 4241457 h 37"/>
              <a:gd name="T46" fmla="*/ 10573344 w 145"/>
              <a:gd name="T47" fmla="*/ 4241457 h 37"/>
              <a:gd name="T48" fmla="*/ 8223832 w 145"/>
              <a:gd name="T49" fmla="*/ 2120557 h 37"/>
              <a:gd name="T50" fmla="*/ 7048896 w 145"/>
              <a:gd name="T51" fmla="*/ 4241457 h 37"/>
              <a:gd name="T52" fmla="*/ 5873959 w 145"/>
              <a:gd name="T53" fmla="*/ 4241457 h 3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45" h="37">
                <a:moveTo>
                  <a:pt x="45" y="36"/>
                </a:moveTo>
                <a:lnTo>
                  <a:pt x="45" y="36"/>
                </a:lnTo>
                <a:cubicBezTo>
                  <a:pt x="27" y="18"/>
                  <a:pt x="27" y="18"/>
                  <a:pt x="27" y="18"/>
                </a:cubicBezTo>
                <a:cubicBezTo>
                  <a:pt x="18" y="36"/>
                  <a:pt x="18" y="36"/>
                  <a:pt x="18" y="36"/>
                </a:cubicBezTo>
                <a:cubicBezTo>
                  <a:pt x="9" y="36"/>
                  <a:pt x="9" y="36"/>
                  <a:pt x="0" y="36"/>
                </a:cubicBezTo>
                <a:cubicBezTo>
                  <a:pt x="0" y="27"/>
                  <a:pt x="0" y="27"/>
                  <a:pt x="0" y="18"/>
                </a:cubicBezTo>
                <a:cubicBezTo>
                  <a:pt x="27" y="0"/>
                  <a:pt x="27" y="0"/>
                  <a:pt x="27" y="0"/>
                </a:cubicBezTo>
                <a:cubicBezTo>
                  <a:pt x="27" y="0"/>
                  <a:pt x="27" y="0"/>
                  <a:pt x="36" y="0"/>
                </a:cubicBezTo>
                <a:cubicBezTo>
                  <a:pt x="45" y="18"/>
                  <a:pt x="45" y="18"/>
                  <a:pt x="45" y="18"/>
                </a:cubicBezTo>
                <a:cubicBezTo>
                  <a:pt x="63" y="0"/>
                  <a:pt x="63" y="0"/>
                  <a:pt x="63" y="0"/>
                </a:cubicBezTo>
                <a:lnTo>
                  <a:pt x="72" y="0"/>
                </a:lnTo>
                <a:cubicBezTo>
                  <a:pt x="81" y="18"/>
                  <a:pt x="81" y="18"/>
                  <a:pt x="81" y="18"/>
                </a:cubicBezTo>
                <a:cubicBezTo>
                  <a:pt x="99" y="0"/>
                  <a:pt x="99" y="0"/>
                  <a:pt x="99" y="0"/>
                </a:cubicBezTo>
                <a:lnTo>
                  <a:pt x="108" y="0"/>
                </a:lnTo>
                <a:cubicBezTo>
                  <a:pt x="117" y="18"/>
                  <a:pt x="117" y="18"/>
                  <a:pt x="117" y="18"/>
                </a:cubicBezTo>
                <a:cubicBezTo>
                  <a:pt x="135" y="0"/>
                  <a:pt x="135" y="0"/>
                  <a:pt x="135" y="0"/>
                </a:cubicBezTo>
                <a:lnTo>
                  <a:pt x="144" y="0"/>
                </a:lnTo>
                <a:cubicBezTo>
                  <a:pt x="144" y="9"/>
                  <a:pt x="144" y="9"/>
                  <a:pt x="144" y="18"/>
                </a:cubicBezTo>
                <a:cubicBezTo>
                  <a:pt x="126" y="36"/>
                  <a:pt x="126" y="36"/>
                  <a:pt x="126" y="36"/>
                </a:cubicBezTo>
                <a:lnTo>
                  <a:pt x="117" y="36"/>
                </a:lnTo>
                <a:cubicBezTo>
                  <a:pt x="99" y="18"/>
                  <a:pt x="99" y="18"/>
                  <a:pt x="99" y="18"/>
                </a:cubicBezTo>
                <a:cubicBezTo>
                  <a:pt x="90" y="36"/>
                  <a:pt x="90" y="36"/>
                  <a:pt x="90" y="36"/>
                </a:cubicBezTo>
                <a:lnTo>
                  <a:pt x="81" y="36"/>
                </a:lnTo>
                <a:cubicBezTo>
                  <a:pt x="63" y="18"/>
                  <a:pt x="63" y="18"/>
                  <a:pt x="63" y="18"/>
                </a:cubicBezTo>
                <a:cubicBezTo>
                  <a:pt x="54" y="36"/>
                  <a:pt x="54" y="36"/>
                  <a:pt x="54" y="36"/>
                </a:cubicBezTo>
                <a:lnTo>
                  <a:pt x="45" y="3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64" name="Freeform 443">
            <a:extLst>
              <a:ext uri="{FF2B5EF4-FFF2-40B4-BE49-F238E27FC236}">
                <a16:creationId xmlns:a16="http://schemas.microsoft.com/office/drawing/2014/main" id="{2682FE5D-3DAA-B94A-9D14-958E05F13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3281" y="8536594"/>
            <a:ext cx="101006" cy="28858"/>
          </a:xfrm>
          <a:custGeom>
            <a:avLst/>
            <a:gdLst>
              <a:gd name="T0" fmla="*/ 1207861 w 91"/>
              <a:gd name="T1" fmla="*/ 3124540 h 28"/>
              <a:gd name="T2" fmla="*/ 1207861 w 91"/>
              <a:gd name="T3" fmla="*/ 3124540 h 28"/>
              <a:gd name="T4" fmla="*/ 0 w 91"/>
              <a:gd name="T5" fmla="*/ 2198574 h 28"/>
              <a:gd name="T6" fmla="*/ 1207861 w 91"/>
              <a:gd name="T7" fmla="*/ 0 h 28"/>
              <a:gd name="T8" fmla="*/ 9663257 w 91"/>
              <a:gd name="T9" fmla="*/ 0 h 28"/>
              <a:gd name="T10" fmla="*/ 12079347 w 91"/>
              <a:gd name="T11" fmla="*/ 2198574 h 28"/>
              <a:gd name="T12" fmla="*/ 9663257 w 91"/>
              <a:gd name="T13" fmla="*/ 3124540 h 28"/>
              <a:gd name="T14" fmla="*/ 1207861 w 91"/>
              <a:gd name="T15" fmla="*/ 3124540 h 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1" h="28">
                <a:moveTo>
                  <a:pt x="9" y="27"/>
                </a:moveTo>
                <a:lnTo>
                  <a:pt x="9" y="27"/>
                </a:lnTo>
                <a:cubicBezTo>
                  <a:pt x="9" y="27"/>
                  <a:pt x="0" y="27"/>
                  <a:pt x="0" y="19"/>
                </a:cubicBezTo>
                <a:cubicBezTo>
                  <a:pt x="0" y="9"/>
                  <a:pt x="0" y="0"/>
                  <a:pt x="9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81" y="0"/>
                  <a:pt x="90" y="9"/>
                  <a:pt x="90" y="19"/>
                </a:cubicBezTo>
                <a:cubicBezTo>
                  <a:pt x="90" y="27"/>
                  <a:pt x="81" y="27"/>
                  <a:pt x="72" y="27"/>
                </a:cubicBezTo>
                <a:cubicBezTo>
                  <a:pt x="9" y="27"/>
                  <a:pt x="9" y="27"/>
                  <a:pt x="9" y="2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65" name="Freeform 444">
            <a:extLst>
              <a:ext uri="{FF2B5EF4-FFF2-40B4-BE49-F238E27FC236}">
                <a16:creationId xmlns:a16="http://schemas.microsoft.com/office/drawing/2014/main" id="{A4EA4C43-BC5B-C74B-A8C4-4B80AA157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0100" y="8685694"/>
            <a:ext cx="101003" cy="28858"/>
          </a:xfrm>
          <a:custGeom>
            <a:avLst/>
            <a:gdLst>
              <a:gd name="T0" fmla="*/ 2415650 w 91"/>
              <a:gd name="T1" fmla="*/ 3124540 h 28"/>
              <a:gd name="T2" fmla="*/ 2415650 w 91"/>
              <a:gd name="T3" fmla="*/ 3124540 h 28"/>
              <a:gd name="T4" fmla="*/ 0 w 91"/>
              <a:gd name="T5" fmla="*/ 1041627 h 28"/>
              <a:gd name="T6" fmla="*/ 2415650 w 91"/>
              <a:gd name="T7" fmla="*/ 0 h 28"/>
              <a:gd name="T8" fmla="*/ 10870793 w 91"/>
              <a:gd name="T9" fmla="*/ 0 h 28"/>
              <a:gd name="T10" fmla="*/ 12078618 w 91"/>
              <a:gd name="T11" fmla="*/ 1041627 h 28"/>
              <a:gd name="T12" fmla="*/ 10870793 w 91"/>
              <a:gd name="T13" fmla="*/ 2082913 h 28"/>
              <a:gd name="T14" fmla="*/ 2415650 w 91"/>
              <a:gd name="T15" fmla="*/ 3124540 h 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1" h="28">
                <a:moveTo>
                  <a:pt x="18" y="27"/>
                </a:moveTo>
                <a:lnTo>
                  <a:pt x="18" y="27"/>
                </a:lnTo>
                <a:cubicBezTo>
                  <a:pt x="9" y="27"/>
                  <a:pt x="0" y="18"/>
                  <a:pt x="0" y="9"/>
                </a:cubicBezTo>
                <a:cubicBezTo>
                  <a:pt x="0" y="0"/>
                  <a:pt x="9" y="0"/>
                  <a:pt x="18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0" y="0"/>
                  <a:pt x="90" y="0"/>
                  <a:pt x="90" y="9"/>
                </a:cubicBezTo>
                <a:cubicBezTo>
                  <a:pt x="90" y="18"/>
                  <a:pt x="90" y="18"/>
                  <a:pt x="81" y="18"/>
                </a:cubicBezTo>
                <a:cubicBezTo>
                  <a:pt x="18" y="27"/>
                  <a:pt x="18" y="27"/>
                  <a:pt x="18" y="2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66" name="Freeform 445">
            <a:extLst>
              <a:ext uri="{FF2B5EF4-FFF2-40B4-BE49-F238E27FC236}">
                <a16:creationId xmlns:a16="http://schemas.microsoft.com/office/drawing/2014/main" id="{0ABE9AA1-4935-C14B-82B2-F0F82C9AA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9720" y="8753030"/>
            <a:ext cx="91383" cy="28858"/>
          </a:xfrm>
          <a:custGeom>
            <a:avLst/>
            <a:gdLst>
              <a:gd name="T0" fmla="*/ 1217515 w 82"/>
              <a:gd name="T1" fmla="*/ 3124540 h 28"/>
              <a:gd name="T2" fmla="*/ 1217515 w 82"/>
              <a:gd name="T3" fmla="*/ 3124540 h 28"/>
              <a:gd name="T4" fmla="*/ 0 w 82"/>
              <a:gd name="T5" fmla="*/ 1041627 h 28"/>
              <a:gd name="T6" fmla="*/ 1217515 w 82"/>
              <a:gd name="T7" fmla="*/ 0 h 28"/>
              <a:gd name="T8" fmla="*/ 9741590 w 82"/>
              <a:gd name="T9" fmla="*/ 0 h 28"/>
              <a:gd name="T10" fmla="*/ 9741590 w 82"/>
              <a:gd name="T11" fmla="*/ 0 h 28"/>
              <a:gd name="T12" fmla="*/ 10959105 w 82"/>
              <a:gd name="T13" fmla="*/ 1041627 h 28"/>
              <a:gd name="T14" fmla="*/ 9741590 w 82"/>
              <a:gd name="T15" fmla="*/ 3124540 h 28"/>
              <a:gd name="T16" fmla="*/ 1217515 w 82"/>
              <a:gd name="T17" fmla="*/ 3124540 h 2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2" h="28">
                <a:moveTo>
                  <a:pt x="9" y="27"/>
                </a:moveTo>
                <a:lnTo>
                  <a:pt x="9" y="27"/>
                </a:lnTo>
                <a:cubicBezTo>
                  <a:pt x="0" y="27"/>
                  <a:pt x="0" y="18"/>
                  <a:pt x="0" y="9"/>
                </a:cubicBezTo>
                <a:cubicBezTo>
                  <a:pt x="0" y="9"/>
                  <a:pt x="0" y="0"/>
                  <a:pt x="9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81" y="0"/>
                  <a:pt x="81" y="0"/>
                  <a:pt x="81" y="9"/>
                </a:cubicBezTo>
                <a:cubicBezTo>
                  <a:pt x="81" y="18"/>
                  <a:pt x="81" y="27"/>
                  <a:pt x="72" y="27"/>
                </a:cubicBezTo>
                <a:cubicBezTo>
                  <a:pt x="9" y="27"/>
                  <a:pt x="9" y="27"/>
                  <a:pt x="9" y="2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67" name="Freeform 446">
            <a:extLst>
              <a:ext uri="{FF2B5EF4-FFF2-40B4-BE49-F238E27FC236}">
                <a16:creationId xmlns:a16="http://schemas.microsoft.com/office/drawing/2014/main" id="{6713259B-3B25-6346-B339-C3C2E0398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0100" y="8825177"/>
            <a:ext cx="101003" cy="33667"/>
          </a:xfrm>
          <a:custGeom>
            <a:avLst/>
            <a:gdLst>
              <a:gd name="T0" fmla="*/ 2415650 w 91"/>
              <a:gd name="T1" fmla="*/ 4111057 h 29"/>
              <a:gd name="T2" fmla="*/ 2415650 w 91"/>
              <a:gd name="T3" fmla="*/ 4111057 h 29"/>
              <a:gd name="T4" fmla="*/ 0 w 91"/>
              <a:gd name="T5" fmla="*/ 2789495 h 29"/>
              <a:gd name="T6" fmla="*/ 2415650 w 91"/>
              <a:gd name="T7" fmla="*/ 0 h 29"/>
              <a:gd name="T8" fmla="*/ 10870793 w 91"/>
              <a:gd name="T9" fmla="*/ 0 h 29"/>
              <a:gd name="T10" fmla="*/ 12078618 w 91"/>
              <a:gd name="T11" fmla="*/ 1468317 h 29"/>
              <a:gd name="T12" fmla="*/ 10870793 w 91"/>
              <a:gd name="T13" fmla="*/ 4111057 h 29"/>
              <a:gd name="T14" fmla="*/ 2415650 w 91"/>
              <a:gd name="T15" fmla="*/ 4111057 h 2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1" h="29">
                <a:moveTo>
                  <a:pt x="18" y="28"/>
                </a:moveTo>
                <a:lnTo>
                  <a:pt x="18" y="28"/>
                </a:lnTo>
                <a:cubicBezTo>
                  <a:pt x="9" y="28"/>
                  <a:pt x="0" y="19"/>
                  <a:pt x="0" y="19"/>
                </a:cubicBezTo>
                <a:cubicBezTo>
                  <a:pt x="0" y="10"/>
                  <a:pt x="9" y="0"/>
                  <a:pt x="18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0" y="0"/>
                  <a:pt x="90" y="10"/>
                  <a:pt x="90" y="10"/>
                </a:cubicBezTo>
                <a:cubicBezTo>
                  <a:pt x="90" y="19"/>
                  <a:pt x="90" y="28"/>
                  <a:pt x="81" y="28"/>
                </a:cubicBezTo>
                <a:cubicBezTo>
                  <a:pt x="18" y="28"/>
                  <a:pt x="18" y="28"/>
                  <a:pt x="18" y="2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68" name="Freeform 447">
            <a:extLst>
              <a:ext uri="{FF2B5EF4-FFF2-40B4-BE49-F238E27FC236}">
                <a16:creationId xmlns:a16="http://schemas.microsoft.com/office/drawing/2014/main" id="{635CF393-1B7B-754D-BB29-F8FF70F7C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3281" y="8685694"/>
            <a:ext cx="168342" cy="19239"/>
          </a:xfrm>
          <a:custGeom>
            <a:avLst/>
            <a:gdLst>
              <a:gd name="T0" fmla="*/ 17573783 w 154"/>
              <a:gd name="T1" fmla="*/ 2010611 h 19"/>
              <a:gd name="T2" fmla="*/ 17573783 w 154"/>
              <a:gd name="T3" fmla="*/ 2010611 h 19"/>
              <a:gd name="T4" fmla="*/ 1171513 w 154"/>
              <a:gd name="T5" fmla="*/ 2010611 h 19"/>
              <a:gd name="T6" fmla="*/ 0 w 154"/>
              <a:gd name="T7" fmla="*/ 1005305 h 19"/>
              <a:gd name="T8" fmla="*/ 1171513 w 154"/>
              <a:gd name="T9" fmla="*/ 0 h 19"/>
              <a:gd name="T10" fmla="*/ 17573783 w 154"/>
              <a:gd name="T11" fmla="*/ 0 h 19"/>
              <a:gd name="T12" fmla="*/ 19916810 w 154"/>
              <a:gd name="T13" fmla="*/ 1005305 h 19"/>
              <a:gd name="T14" fmla="*/ 17573783 w 154"/>
              <a:gd name="T15" fmla="*/ 2010611 h 1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4" h="19">
                <a:moveTo>
                  <a:pt x="135" y="18"/>
                </a:moveTo>
                <a:lnTo>
                  <a:pt x="135" y="18"/>
                </a:lnTo>
                <a:cubicBezTo>
                  <a:pt x="9" y="18"/>
                  <a:pt x="9" y="18"/>
                  <a:pt x="9" y="18"/>
                </a:cubicBezTo>
                <a:cubicBezTo>
                  <a:pt x="0" y="18"/>
                  <a:pt x="0" y="18"/>
                  <a:pt x="0" y="9"/>
                </a:cubicBezTo>
                <a:cubicBezTo>
                  <a:pt x="0" y="0"/>
                  <a:pt x="0" y="0"/>
                  <a:pt x="9" y="0"/>
                </a:cubicBezTo>
                <a:cubicBezTo>
                  <a:pt x="135" y="0"/>
                  <a:pt x="135" y="0"/>
                  <a:pt x="135" y="0"/>
                </a:cubicBezTo>
                <a:cubicBezTo>
                  <a:pt x="144" y="0"/>
                  <a:pt x="153" y="0"/>
                  <a:pt x="153" y="9"/>
                </a:cubicBezTo>
                <a:cubicBezTo>
                  <a:pt x="153" y="18"/>
                  <a:pt x="144" y="18"/>
                  <a:pt x="135" y="1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69" name="Freeform 448">
            <a:extLst>
              <a:ext uri="{FF2B5EF4-FFF2-40B4-BE49-F238E27FC236}">
                <a16:creationId xmlns:a16="http://schemas.microsoft.com/office/drawing/2014/main" id="{6AAB72C3-B20D-ED44-BE4A-3A263E14C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3281" y="8753030"/>
            <a:ext cx="168342" cy="28858"/>
          </a:xfrm>
          <a:custGeom>
            <a:avLst/>
            <a:gdLst>
              <a:gd name="T0" fmla="*/ 17573783 w 154"/>
              <a:gd name="T1" fmla="*/ 3124540 h 28"/>
              <a:gd name="T2" fmla="*/ 17573783 w 154"/>
              <a:gd name="T3" fmla="*/ 3124540 h 28"/>
              <a:gd name="T4" fmla="*/ 1171513 w 154"/>
              <a:gd name="T5" fmla="*/ 3124540 h 28"/>
              <a:gd name="T6" fmla="*/ 0 w 154"/>
              <a:gd name="T7" fmla="*/ 1041627 h 28"/>
              <a:gd name="T8" fmla="*/ 1171513 w 154"/>
              <a:gd name="T9" fmla="*/ 0 h 28"/>
              <a:gd name="T10" fmla="*/ 17573783 w 154"/>
              <a:gd name="T11" fmla="*/ 0 h 28"/>
              <a:gd name="T12" fmla="*/ 19916810 w 154"/>
              <a:gd name="T13" fmla="*/ 1041627 h 28"/>
              <a:gd name="T14" fmla="*/ 17573783 w 154"/>
              <a:gd name="T15" fmla="*/ 3124540 h 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4" h="28">
                <a:moveTo>
                  <a:pt x="135" y="27"/>
                </a:moveTo>
                <a:lnTo>
                  <a:pt x="135" y="27"/>
                </a:lnTo>
                <a:cubicBezTo>
                  <a:pt x="9" y="27"/>
                  <a:pt x="9" y="27"/>
                  <a:pt x="9" y="27"/>
                </a:cubicBezTo>
                <a:cubicBezTo>
                  <a:pt x="0" y="27"/>
                  <a:pt x="0" y="18"/>
                  <a:pt x="0" y="9"/>
                </a:cubicBezTo>
                <a:cubicBezTo>
                  <a:pt x="0" y="9"/>
                  <a:pt x="0" y="0"/>
                  <a:pt x="9" y="0"/>
                </a:cubicBezTo>
                <a:cubicBezTo>
                  <a:pt x="135" y="0"/>
                  <a:pt x="135" y="0"/>
                  <a:pt x="135" y="0"/>
                </a:cubicBezTo>
                <a:cubicBezTo>
                  <a:pt x="144" y="0"/>
                  <a:pt x="153" y="9"/>
                  <a:pt x="153" y="9"/>
                </a:cubicBezTo>
                <a:cubicBezTo>
                  <a:pt x="153" y="18"/>
                  <a:pt x="144" y="27"/>
                  <a:pt x="135" y="2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70" name="Freeform 449">
            <a:extLst>
              <a:ext uri="{FF2B5EF4-FFF2-40B4-BE49-F238E27FC236}">
                <a16:creationId xmlns:a16="http://schemas.microsoft.com/office/drawing/2014/main" id="{C4CFCE9C-6BC9-C945-AD5C-BD1964530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3281" y="8825177"/>
            <a:ext cx="168342" cy="33667"/>
          </a:xfrm>
          <a:custGeom>
            <a:avLst/>
            <a:gdLst>
              <a:gd name="T0" fmla="*/ 17573783 w 154"/>
              <a:gd name="T1" fmla="*/ 4111057 h 29"/>
              <a:gd name="T2" fmla="*/ 17573783 w 154"/>
              <a:gd name="T3" fmla="*/ 4111057 h 29"/>
              <a:gd name="T4" fmla="*/ 1171513 w 154"/>
              <a:gd name="T5" fmla="*/ 4111057 h 29"/>
              <a:gd name="T6" fmla="*/ 0 w 154"/>
              <a:gd name="T7" fmla="*/ 2789495 h 29"/>
              <a:gd name="T8" fmla="*/ 1171513 w 154"/>
              <a:gd name="T9" fmla="*/ 0 h 29"/>
              <a:gd name="T10" fmla="*/ 17573783 w 154"/>
              <a:gd name="T11" fmla="*/ 0 h 29"/>
              <a:gd name="T12" fmla="*/ 19916810 w 154"/>
              <a:gd name="T13" fmla="*/ 2789495 h 29"/>
              <a:gd name="T14" fmla="*/ 17573783 w 154"/>
              <a:gd name="T15" fmla="*/ 4111057 h 2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4" h="29">
                <a:moveTo>
                  <a:pt x="135" y="28"/>
                </a:moveTo>
                <a:lnTo>
                  <a:pt x="135" y="28"/>
                </a:lnTo>
                <a:cubicBezTo>
                  <a:pt x="9" y="28"/>
                  <a:pt x="9" y="28"/>
                  <a:pt x="9" y="28"/>
                </a:cubicBezTo>
                <a:cubicBezTo>
                  <a:pt x="0" y="28"/>
                  <a:pt x="0" y="19"/>
                  <a:pt x="0" y="19"/>
                </a:cubicBezTo>
                <a:cubicBezTo>
                  <a:pt x="0" y="10"/>
                  <a:pt x="0" y="0"/>
                  <a:pt x="9" y="0"/>
                </a:cubicBezTo>
                <a:cubicBezTo>
                  <a:pt x="135" y="0"/>
                  <a:pt x="135" y="0"/>
                  <a:pt x="135" y="0"/>
                </a:cubicBezTo>
                <a:cubicBezTo>
                  <a:pt x="144" y="0"/>
                  <a:pt x="153" y="10"/>
                  <a:pt x="153" y="19"/>
                </a:cubicBezTo>
                <a:cubicBezTo>
                  <a:pt x="153" y="19"/>
                  <a:pt x="144" y="28"/>
                  <a:pt x="135" y="2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71" name="Freeform 450">
            <a:extLst>
              <a:ext uri="{FF2B5EF4-FFF2-40B4-BE49-F238E27FC236}">
                <a16:creationId xmlns:a16="http://schemas.microsoft.com/office/drawing/2014/main" id="{7DD99CBA-82CE-304E-9CDC-DF4165D2D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3281" y="8902133"/>
            <a:ext cx="91386" cy="91383"/>
          </a:xfrm>
          <a:custGeom>
            <a:avLst/>
            <a:gdLst>
              <a:gd name="T0" fmla="*/ 9742281 w 82"/>
              <a:gd name="T1" fmla="*/ 10959105 h 82"/>
              <a:gd name="T2" fmla="*/ 9742281 w 82"/>
              <a:gd name="T3" fmla="*/ 10959105 h 82"/>
              <a:gd name="T4" fmla="*/ 1217923 w 82"/>
              <a:gd name="T5" fmla="*/ 10959105 h 82"/>
              <a:gd name="T6" fmla="*/ 0 w 82"/>
              <a:gd name="T7" fmla="*/ 9741590 h 82"/>
              <a:gd name="T8" fmla="*/ 0 w 82"/>
              <a:gd name="T9" fmla="*/ 1217515 h 82"/>
              <a:gd name="T10" fmla="*/ 1217923 w 82"/>
              <a:gd name="T11" fmla="*/ 0 h 82"/>
              <a:gd name="T12" fmla="*/ 9742281 w 82"/>
              <a:gd name="T13" fmla="*/ 0 h 82"/>
              <a:gd name="T14" fmla="*/ 10959836 w 82"/>
              <a:gd name="T15" fmla="*/ 1217515 h 82"/>
              <a:gd name="T16" fmla="*/ 10959836 w 82"/>
              <a:gd name="T17" fmla="*/ 9741590 h 82"/>
              <a:gd name="T18" fmla="*/ 9742281 w 82"/>
              <a:gd name="T19" fmla="*/ 10959105 h 82"/>
              <a:gd name="T20" fmla="*/ 2435478 w 82"/>
              <a:gd name="T21" fmla="*/ 8523708 h 82"/>
              <a:gd name="T22" fmla="*/ 2435478 w 82"/>
              <a:gd name="T23" fmla="*/ 8523708 h 82"/>
              <a:gd name="T24" fmla="*/ 8524358 w 82"/>
              <a:gd name="T25" fmla="*/ 8523708 h 82"/>
              <a:gd name="T26" fmla="*/ 8524358 w 82"/>
              <a:gd name="T27" fmla="*/ 1217515 h 82"/>
              <a:gd name="T28" fmla="*/ 2435478 w 82"/>
              <a:gd name="T29" fmla="*/ 1217515 h 82"/>
              <a:gd name="T30" fmla="*/ 2435478 w 82"/>
              <a:gd name="T31" fmla="*/ 8523708 h 8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82" h="82">
                <a:moveTo>
                  <a:pt x="72" y="81"/>
                </a:moveTo>
                <a:lnTo>
                  <a:pt x="72" y="81"/>
                </a:lnTo>
                <a:cubicBezTo>
                  <a:pt x="9" y="81"/>
                  <a:pt x="9" y="81"/>
                  <a:pt x="9" y="81"/>
                </a:cubicBezTo>
                <a:lnTo>
                  <a:pt x="0" y="72"/>
                </a:lnTo>
                <a:cubicBezTo>
                  <a:pt x="0" y="9"/>
                  <a:pt x="0" y="9"/>
                  <a:pt x="0" y="9"/>
                </a:cubicBezTo>
                <a:cubicBezTo>
                  <a:pt x="0" y="0"/>
                  <a:pt x="9" y="0"/>
                  <a:pt x="9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81" y="0"/>
                  <a:pt x="81" y="0"/>
                  <a:pt x="81" y="9"/>
                </a:cubicBezTo>
                <a:cubicBezTo>
                  <a:pt x="81" y="72"/>
                  <a:pt x="81" y="72"/>
                  <a:pt x="81" y="72"/>
                </a:cubicBezTo>
                <a:cubicBezTo>
                  <a:pt x="81" y="72"/>
                  <a:pt x="81" y="81"/>
                  <a:pt x="72" y="81"/>
                </a:cubicBezTo>
                <a:close/>
                <a:moveTo>
                  <a:pt x="18" y="63"/>
                </a:moveTo>
                <a:lnTo>
                  <a:pt x="18" y="63"/>
                </a:lnTo>
                <a:cubicBezTo>
                  <a:pt x="63" y="63"/>
                  <a:pt x="63" y="63"/>
                  <a:pt x="63" y="63"/>
                </a:cubicBezTo>
                <a:cubicBezTo>
                  <a:pt x="63" y="9"/>
                  <a:pt x="63" y="9"/>
                  <a:pt x="63" y="9"/>
                </a:cubicBezTo>
                <a:cubicBezTo>
                  <a:pt x="18" y="9"/>
                  <a:pt x="18" y="9"/>
                  <a:pt x="18" y="9"/>
                </a:cubicBezTo>
                <a:lnTo>
                  <a:pt x="18" y="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72" name="Freeform 451">
            <a:extLst>
              <a:ext uri="{FF2B5EF4-FFF2-40B4-BE49-F238E27FC236}">
                <a16:creationId xmlns:a16="http://schemas.microsoft.com/office/drawing/2014/main" id="{36CE67F6-AAC8-3D48-AD24-CCFC748DB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0100" y="8401922"/>
            <a:ext cx="101003" cy="101003"/>
          </a:xfrm>
          <a:custGeom>
            <a:avLst/>
            <a:gdLst>
              <a:gd name="T0" fmla="*/ 6039126 w 91"/>
              <a:gd name="T1" fmla="*/ 12078618 h 91"/>
              <a:gd name="T2" fmla="*/ 6039126 w 91"/>
              <a:gd name="T3" fmla="*/ 12078618 h 91"/>
              <a:gd name="T4" fmla="*/ 0 w 91"/>
              <a:gd name="T5" fmla="*/ 6039126 h 91"/>
              <a:gd name="T6" fmla="*/ 6039126 w 91"/>
              <a:gd name="T7" fmla="*/ 0 h 91"/>
              <a:gd name="T8" fmla="*/ 12078618 w 91"/>
              <a:gd name="T9" fmla="*/ 6039126 h 91"/>
              <a:gd name="T10" fmla="*/ 6039126 w 91"/>
              <a:gd name="T11" fmla="*/ 12078618 h 91"/>
              <a:gd name="T12" fmla="*/ 6039126 w 91"/>
              <a:gd name="T13" fmla="*/ 3623475 h 91"/>
              <a:gd name="T14" fmla="*/ 6039126 w 91"/>
              <a:gd name="T15" fmla="*/ 3623475 h 91"/>
              <a:gd name="T16" fmla="*/ 3623475 w 91"/>
              <a:gd name="T17" fmla="*/ 6039126 h 91"/>
              <a:gd name="T18" fmla="*/ 6039126 w 91"/>
              <a:gd name="T19" fmla="*/ 8454776 h 91"/>
              <a:gd name="T20" fmla="*/ 9662968 w 91"/>
              <a:gd name="T21" fmla="*/ 6039126 h 91"/>
              <a:gd name="T22" fmla="*/ 6039126 w 91"/>
              <a:gd name="T23" fmla="*/ 3623475 h 9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91" h="91">
                <a:moveTo>
                  <a:pt x="45" y="90"/>
                </a:moveTo>
                <a:lnTo>
                  <a:pt x="45" y="90"/>
                </a:lnTo>
                <a:cubicBezTo>
                  <a:pt x="27" y="90"/>
                  <a:pt x="0" y="72"/>
                  <a:pt x="0" y="45"/>
                </a:cubicBezTo>
                <a:cubicBezTo>
                  <a:pt x="0" y="18"/>
                  <a:pt x="27" y="0"/>
                  <a:pt x="45" y="0"/>
                </a:cubicBezTo>
                <a:cubicBezTo>
                  <a:pt x="72" y="0"/>
                  <a:pt x="90" y="18"/>
                  <a:pt x="90" y="45"/>
                </a:cubicBezTo>
                <a:cubicBezTo>
                  <a:pt x="90" y="72"/>
                  <a:pt x="72" y="90"/>
                  <a:pt x="45" y="90"/>
                </a:cubicBezTo>
                <a:close/>
                <a:moveTo>
                  <a:pt x="45" y="27"/>
                </a:moveTo>
                <a:lnTo>
                  <a:pt x="45" y="27"/>
                </a:lnTo>
                <a:cubicBezTo>
                  <a:pt x="36" y="27"/>
                  <a:pt x="27" y="36"/>
                  <a:pt x="27" y="45"/>
                </a:cubicBezTo>
                <a:cubicBezTo>
                  <a:pt x="27" y="54"/>
                  <a:pt x="36" y="63"/>
                  <a:pt x="45" y="63"/>
                </a:cubicBezTo>
                <a:cubicBezTo>
                  <a:pt x="63" y="63"/>
                  <a:pt x="72" y="54"/>
                  <a:pt x="72" y="45"/>
                </a:cubicBezTo>
                <a:cubicBezTo>
                  <a:pt x="72" y="36"/>
                  <a:pt x="63" y="27"/>
                  <a:pt x="45" y="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73" name="Freeform 452">
            <a:extLst>
              <a:ext uri="{FF2B5EF4-FFF2-40B4-BE49-F238E27FC236}">
                <a16:creationId xmlns:a16="http://schemas.microsoft.com/office/drawing/2014/main" id="{D18451EE-C112-4F4B-B5F7-DAD7FA9DA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5829" y="8349013"/>
            <a:ext cx="456922" cy="702220"/>
          </a:xfrm>
          <a:custGeom>
            <a:avLst/>
            <a:gdLst>
              <a:gd name="T0" fmla="*/ 2354403 w 417"/>
              <a:gd name="T1" fmla="*/ 83415570 h 643"/>
              <a:gd name="T2" fmla="*/ 0 w 417"/>
              <a:gd name="T3" fmla="*/ 81076553 h 643"/>
              <a:gd name="T4" fmla="*/ 0 w 417"/>
              <a:gd name="T5" fmla="*/ 2468782 h 643"/>
              <a:gd name="T6" fmla="*/ 52057264 w 417"/>
              <a:gd name="T7" fmla="*/ 0 h 643"/>
              <a:gd name="T8" fmla="*/ 54411668 w 417"/>
              <a:gd name="T9" fmla="*/ 77568568 h 643"/>
              <a:gd name="T10" fmla="*/ 53234466 w 417"/>
              <a:gd name="T11" fmla="*/ 83415570 h 643"/>
              <a:gd name="T12" fmla="*/ 48526021 w 417"/>
              <a:gd name="T13" fmla="*/ 78737897 h 643"/>
              <a:gd name="T14" fmla="*/ 44863496 w 417"/>
              <a:gd name="T15" fmla="*/ 83415570 h 643"/>
              <a:gd name="T16" fmla="*/ 42509093 w 417"/>
              <a:gd name="T17" fmla="*/ 82245881 h 643"/>
              <a:gd name="T18" fmla="*/ 36623446 w 417"/>
              <a:gd name="T19" fmla="*/ 82245881 h 643"/>
              <a:gd name="T20" fmla="*/ 35446245 w 417"/>
              <a:gd name="T21" fmla="*/ 83415570 h 643"/>
              <a:gd name="T22" fmla="*/ 31914640 w 417"/>
              <a:gd name="T23" fmla="*/ 78737897 h 643"/>
              <a:gd name="T24" fmla="*/ 27205834 w 417"/>
              <a:gd name="T25" fmla="*/ 83415570 h 643"/>
              <a:gd name="T26" fmla="*/ 26028632 w 417"/>
              <a:gd name="T27" fmla="*/ 82245881 h 643"/>
              <a:gd name="T28" fmla="*/ 20142986 w 417"/>
              <a:gd name="T29" fmla="*/ 82245881 h 643"/>
              <a:gd name="T30" fmla="*/ 18965784 w 417"/>
              <a:gd name="T31" fmla="*/ 83415570 h 643"/>
              <a:gd name="T32" fmla="*/ 14126057 w 417"/>
              <a:gd name="T33" fmla="*/ 78737897 h 643"/>
              <a:gd name="T34" fmla="*/ 10594453 w 417"/>
              <a:gd name="T35" fmla="*/ 83415570 h 643"/>
              <a:gd name="T36" fmla="*/ 9417251 w 417"/>
              <a:gd name="T37" fmla="*/ 82245881 h 643"/>
              <a:gd name="T38" fmla="*/ 3531605 w 417"/>
              <a:gd name="T39" fmla="*/ 82245881 h 643"/>
              <a:gd name="T40" fmla="*/ 40154690 w 417"/>
              <a:gd name="T41" fmla="*/ 75229912 h 643"/>
              <a:gd name="T42" fmla="*/ 40154690 w 417"/>
              <a:gd name="T43" fmla="*/ 75229912 h 643"/>
              <a:gd name="T44" fmla="*/ 43686294 w 417"/>
              <a:gd name="T45" fmla="*/ 78737897 h 643"/>
              <a:gd name="T46" fmla="*/ 48526021 w 417"/>
              <a:gd name="T47" fmla="*/ 75229912 h 643"/>
              <a:gd name="T48" fmla="*/ 49703223 w 417"/>
              <a:gd name="T49" fmla="*/ 75229912 h 643"/>
              <a:gd name="T50" fmla="*/ 50880425 w 417"/>
              <a:gd name="T51" fmla="*/ 2468782 h 643"/>
              <a:gd name="T52" fmla="*/ 3531605 w 417"/>
              <a:gd name="T53" fmla="*/ 77568568 h 643"/>
              <a:gd name="T54" fmla="*/ 5886008 w 417"/>
              <a:gd name="T55" fmla="*/ 75229912 h 643"/>
              <a:gd name="T56" fmla="*/ 7063209 w 417"/>
              <a:gd name="T57" fmla="*/ 75229912 h 643"/>
              <a:gd name="T58" fmla="*/ 12948856 w 417"/>
              <a:gd name="T59" fmla="*/ 75229912 h 643"/>
              <a:gd name="T60" fmla="*/ 14126057 w 417"/>
              <a:gd name="T61" fmla="*/ 75229912 h 643"/>
              <a:gd name="T62" fmla="*/ 18965784 w 417"/>
              <a:gd name="T63" fmla="*/ 78737897 h 643"/>
              <a:gd name="T64" fmla="*/ 23674229 w 417"/>
              <a:gd name="T65" fmla="*/ 75229912 h 643"/>
              <a:gd name="T66" fmla="*/ 27205834 w 417"/>
              <a:gd name="T67" fmla="*/ 78737897 h 643"/>
              <a:gd name="T68" fmla="*/ 31914640 w 417"/>
              <a:gd name="T69" fmla="*/ 75229912 h 643"/>
              <a:gd name="T70" fmla="*/ 33091842 w 417"/>
              <a:gd name="T71" fmla="*/ 75229912 h 643"/>
              <a:gd name="T72" fmla="*/ 38977850 w 417"/>
              <a:gd name="T73" fmla="*/ 75229912 h 64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417" h="643">
                <a:moveTo>
                  <a:pt x="18" y="642"/>
                </a:moveTo>
                <a:lnTo>
                  <a:pt x="18" y="642"/>
                </a:lnTo>
                <a:lnTo>
                  <a:pt x="9" y="642"/>
                </a:lnTo>
                <a:cubicBezTo>
                  <a:pt x="9" y="633"/>
                  <a:pt x="0" y="633"/>
                  <a:pt x="0" y="624"/>
                </a:cubicBezTo>
                <a:cubicBezTo>
                  <a:pt x="0" y="597"/>
                  <a:pt x="0" y="597"/>
                  <a:pt x="0" y="597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0"/>
                  <a:pt x="9" y="0"/>
                  <a:pt x="18" y="0"/>
                </a:cubicBezTo>
                <a:cubicBezTo>
                  <a:pt x="398" y="0"/>
                  <a:pt x="398" y="0"/>
                  <a:pt x="398" y="0"/>
                </a:cubicBezTo>
                <a:cubicBezTo>
                  <a:pt x="407" y="0"/>
                  <a:pt x="416" y="10"/>
                  <a:pt x="416" y="19"/>
                </a:cubicBezTo>
                <a:cubicBezTo>
                  <a:pt x="416" y="597"/>
                  <a:pt x="416" y="597"/>
                  <a:pt x="416" y="597"/>
                </a:cubicBezTo>
                <a:cubicBezTo>
                  <a:pt x="416" y="624"/>
                  <a:pt x="416" y="624"/>
                  <a:pt x="416" y="624"/>
                </a:cubicBezTo>
                <a:cubicBezTo>
                  <a:pt x="416" y="633"/>
                  <a:pt x="416" y="633"/>
                  <a:pt x="407" y="642"/>
                </a:cubicBezTo>
                <a:cubicBezTo>
                  <a:pt x="407" y="642"/>
                  <a:pt x="398" y="642"/>
                  <a:pt x="398" y="633"/>
                </a:cubicBezTo>
                <a:cubicBezTo>
                  <a:pt x="371" y="606"/>
                  <a:pt x="371" y="606"/>
                  <a:pt x="371" y="606"/>
                </a:cubicBezTo>
                <a:cubicBezTo>
                  <a:pt x="352" y="633"/>
                  <a:pt x="352" y="633"/>
                  <a:pt x="352" y="633"/>
                </a:cubicBezTo>
                <a:cubicBezTo>
                  <a:pt x="343" y="633"/>
                  <a:pt x="343" y="642"/>
                  <a:pt x="343" y="642"/>
                </a:cubicBezTo>
                <a:cubicBezTo>
                  <a:pt x="334" y="642"/>
                  <a:pt x="334" y="642"/>
                  <a:pt x="334" y="642"/>
                </a:cubicBezTo>
                <a:cubicBezTo>
                  <a:pt x="334" y="642"/>
                  <a:pt x="334" y="633"/>
                  <a:pt x="325" y="633"/>
                </a:cubicBezTo>
                <a:cubicBezTo>
                  <a:pt x="307" y="606"/>
                  <a:pt x="307" y="606"/>
                  <a:pt x="307" y="606"/>
                </a:cubicBezTo>
                <a:cubicBezTo>
                  <a:pt x="280" y="633"/>
                  <a:pt x="280" y="633"/>
                  <a:pt x="280" y="633"/>
                </a:cubicBezTo>
                <a:cubicBezTo>
                  <a:pt x="280" y="633"/>
                  <a:pt x="280" y="642"/>
                  <a:pt x="271" y="642"/>
                </a:cubicBezTo>
                <a:cubicBezTo>
                  <a:pt x="271" y="642"/>
                  <a:pt x="271" y="633"/>
                  <a:pt x="262" y="633"/>
                </a:cubicBezTo>
                <a:cubicBezTo>
                  <a:pt x="244" y="606"/>
                  <a:pt x="244" y="606"/>
                  <a:pt x="244" y="606"/>
                </a:cubicBezTo>
                <a:cubicBezTo>
                  <a:pt x="217" y="633"/>
                  <a:pt x="217" y="633"/>
                  <a:pt x="217" y="633"/>
                </a:cubicBezTo>
                <a:cubicBezTo>
                  <a:pt x="217" y="633"/>
                  <a:pt x="217" y="642"/>
                  <a:pt x="208" y="642"/>
                </a:cubicBezTo>
                <a:lnTo>
                  <a:pt x="199" y="633"/>
                </a:lnTo>
                <a:cubicBezTo>
                  <a:pt x="181" y="606"/>
                  <a:pt x="181" y="606"/>
                  <a:pt x="181" y="606"/>
                </a:cubicBezTo>
                <a:cubicBezTo>
                  <a:pt x="154" y="633"/>
                  <a:pt x="154" y="633"/>
                  <a:pt x="154" y="633"/>
                </a:cubicBezTo>
                <a:lnTo>
                  <a:pt x="145" y="642"/>
                </a:lnTo>
                <a:lnTo>
                  <a:pt x="135" y="633"/>
                </a:lnTo>
                <a:cubicBezTo>
                  <a:pt x="108" y="606"/>
                  <a:pt x="108" y="606"/>
                  <a:pt x="108" y="606"/>
                </a:cubicBezTo>
                <a:cubicBezTo>
                  <a:pt x="90" y="633"/>
                  <a:pt x="90" y="633"/>
                  <a:pt x="90" y="633"/>
                </a:cubicBezTo>
                <a:lnTo>
                  <a:pt x="81" y="642"/>
                </a:lnTo>
                <a:cubicBezTo>
                  <a:pt x="72" y="642"/>
                  <a:pt x="72" y="633"/>
                  <a:pt x="72" y="633"/>
                </a:cubicBezTo>
                <a:cubicBezTo>
                  <a:pt x="45" y="606"/>
                  <a:pt x="45" y="606"/>
                  <a:pt x="45" y="606"/>
                </a:cubicBezTo>
                <a:cubicBezTo>
                  <a:pt x="27" y="633"/>
                  <a:pt x="27" y="633"/>
                  <a:pt x="27" y="633"/>
                </a:cubicBezTo>
                <a:lnTo>
                  <a:pt x="18" y="642"/>
                </a:lnTo>
                <a:close/>
                <a:moveTo>
                  <a:pt x="307" y="579"/>
                </a:moveTo>
                <a:lnTo>
                  <a:pt x="307" y="579"/>
                </a:lnTo>
                <a:lnTo>
                  <a:pt x="316" y="579"/>
                </a:lnTo>
                <a:cubicBezTo>
                  <a:pt x="334" y="606"/>
                  <a:pt x="334" y="606"/>
                  <a:pt x="334" y="606"/>
                </a:cubicBezTo>
                <a:cubicBezTo>
                  <a:pt x="362" y="579"/>
                  <a:pt x="362" y="579"/>
                  <a:pt x="362" y="579"/>
                </a:cubicBezTo>
                <a:lnTo>
                  <a:pt x="371" y="579"/>
                </a:lnTo>
                <a:lnTo>
                  <a:pt x="380" y="579"/>
                </a:lnTo>
                <a:cubicBezTo>
                  <a:pt x="389" y="597"/>
                  <a:pt x="389" y="597"/>
                  <a:pt x="389" y="597"/>
                </a:cubicBezTo>
                <a:cubicBezTo>
                  <a:pt x="389" y="19"/>
                  <a:pt x="389" y="19"/>
                  <a:pt x="389" y="19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597"/>
                  <a:pt x="27" y="597"/>
                  <a:pt x="27" y="597"/>
                </a:cubicBezTo>
                <a:cubicBezTo>
                  <a:pt x="36" y="579"/>
                  <a:pt x="36" y="579"/>
                  <a:pt x="36" y="579"/>
                </a:cubicBezTo>
                <a:cubicBezTo>
                  <a:pt x="45" y="579"/>
                  <a:pt x="45" y="579"/>
                  <a:pt x="45" y="579"/>
                </a:cubicBezTo>
                <a:cubicBezTo>
                  <a:pt x="54" y="579"/>
                  <a:pt x="54" y="579"/>
                  <a:pt x="54" y="579"/>
                </a:cubicBezTo>
                <a:cubicBezTo>
                  <a:pt x="81" y="606"/>
                  <a:pt x="81" y="606"/>
                  <a:pt x="81" y="606"/>
                </a:cubicBezTo>
                <a:cubicBezTo>
                  <a:pt x="99" y="579"/>
                  <a:pt x="99" y="579"/>
                  <a:pt x="99" y="579"/>
                </a:cubicBezTo>
                <a:cubicBezTo>
                  <a:pt x="108" y="579"/>
                  <a:pt x="108" y="579"/>
                  <a:pt x="108" y="579"/>
                </a:cubicBezTo>
                <a:cubicBezTo>
                  <a:pt x="117" y="579"/>
                  <a:pt x="117" y="579"/>
                  <a:pt x="117" y="579"/>
                </a:cubicBezTo>
                <a:cubicBezTo>
                  <a:pt x="145" y="606"/>
                  <a:pt x="145" y="606"/>
                  <a:pt x="145" y="606"/>
                </a:cubicBezTo>
                <a:cubicBezTo>
                  <a:pt x="172" y="579"/>
                  <a:pt x="172" y="579"/>
                  <a:pt x="172" y="579"/>
                </a:cubicBezTo>
                <a:cubicBezTo>
                  <a:pt x="172" y="579"/>
                  <a:pt x="172" y="579"/>
                  <a:pt x="181" y="579"/>
                </a:cubicBezTo>
                <a:cubicBezTo>
                  <a:pt x="181" y="579"/>
                  <a:pt x="181" y="579"/>
                  <a:pt x="190" y="579"/>
                </a:cubicBezTo>
                <a:cubicBezTo>
                  <a:pt x="208" y="606"/>
                  <a:pt x="208" y="606"/>
                  <a:pt x="208" y="606"/>
                </a:cubicBezTo>
                <a:cubicBezTo>
                  <a:pt x="235" y="579"/>
                  <a:pt x="235" y="579"/>
                  <a:pt x="235" y="579"/>
                </a:cubicBezTo>
                <a:cubicBezTo>
                  <a:pt x="235" y="579"/>
                  <a:pt x="235" y="579"/>
                  <a:pt x="244" y="579"/>
                </a:cubicBezTo>
                <a:cubicBezTo>
                  <a:pt x="244" y="579"/>
                  <a:pt x="244" y="579"/>
                  <a:pt x="253" y="579"/>
                </a:cubicBezTo>
                <a:cubicBezTo>
                  <a:pt x="271" y="606"/>
                  <a:pt x="271" y="606"/>
                  <a:pt x="271" y="606"/>
                </a:cubicBezTo>
                <a:cubicBezTo>
                  <a:pt x="298" y="579"/>
                  <a:pt x="298" y="579"/>
                  <a:pt x="298" y="579"/>
                </a:cubicBezTo>
                <a:cubicBezTo>
                  <a:pt x="298" y="579"/>
                  <a:pt x="298" y="579"/>
                  <a:pt x="307" y="5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74" name="Freeform 453">
            <a:extLst>
              <a:ext uri="{FF2B5EF4-FFF2-40B4-BE49-F238E27FC236}">
                <a16:creationId xmlns:a16="http://schemas.microsoft.com/office/drawing/2014/main" id="{66B4E772-2A39-2B4B-AC01-45B7F56D9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3165" y="8401922"/>
            <a:ext cx="101003" cy="101003"/>
          </a:xfrm>
          <a:custGeom>
            <a:avLst/>
            <a:gdLst>
              <a:gd name="T0" fmla="*/ 5908621 w 92"/>
              <a:gd name="T1" fmla="*/ 12078618 h 91"/>
              <a:gd name="T2" fmla="*/ 5908621 w 92"/>
              <a:gd name="T3" fmla="*/ 12078618 h 91"/>
              <a:gd name="T4" fmla="*/ 0 w 92"/>
              <a:gd name="T5" fmla="*/ 6039126 h 91"/>
              <a:gd name="T6" fmla="*/ 5908621 w 92"/>
              <a:gd name="T7" fmla="*/ 0 h 91"/>
              <a:gd name="T8" fmla="*/ 11948778 w 92"/>
              <a:gd name="T9" fmla="*/ 6039126 h 91"/>
              <a:gd name="T10" fmla="*/ 5908621 w 92"/>
              <a:gd name="T11" fmla="*/ 12078618 h 91"/>
              <a:gd name="T12" fmla="*/ 5908621 w 92"/>
              <a:gd name="T13" fmla="*/ 3623475 h 91"/>
              <a:gd name="T14" fmla="*/ 5908621 w 92"/>
              <a:gd name="T15" fmla="*/ 3623475 h 91"/>
              <a:gd name="T16" fmla="*/ 3545317 w 92"/>
              <a:gd name="T17" fmla="*/ 6039126 h 91"/>
              <a:gd name="T18" fmla="*/ 5908621 w 92"/>
              <a:gd name="T19" fmla="*/ 8454776 h 91"/>
              <a:gd name="T20" fmla="*/ 8272287 w 92"/>
              <a:gd name="T21" fmla="*/ 6039126 h 91"/>
              <a:gd name="T22" fmla="*/ 5908621 w 92"/>
              <a:gd name="T23" fmla="*/ 3623475 h 9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92" h="91">
                <a:moveTo>
                  <a:pt x="45" y="90"/>
                </a:moveTo>
                <a:lnTo>
                  <a:pt x="45" y="90"/>
                </a:lnTo>
                <a:cubicBezTo>
                  <a:pt x="18" y="90"/>
                  <a:pt x="0" y="72"/>
                  <a:pt x="0" y="45"/>
                </a:cubicBezTo>
                <a:cubicBezTo>
                  <a:pt x="0" y="18"/>
                  <a:pt x="18" y="0"/>
                  <a:pt x="45" y="0"/>
                </a:cubicBezTo>
                <a:cubicBezTo>
                  <a:pt x="72" y="0"/>
                  <a:pt x="91" y="18"/>
                  <a:pt x="91" y="45"/>
                </a:cubicBezTo>
                <a:cubicBezTo>
                  <a:pt x="91" y="72"/>
                  <a:pt x="72" y="90"/>
                  <a:pt x="45" y="90"/>
                </a:cubicBezTo>
                <a:close/>
                <a:moveTo>
                  <a:pt x="45" y="27"/>
                </a:moveTo>
                <a:lnTo>
                  <a:pt x="45" y="27"/>
                </a:lnTo>
                <a:cubicBezTo>
                  <a:pt x="36" y="27"/>
                  <a:pt x="27" y="36"/>
                  <a:pt x="27" y="45"/>
                </a:cubicBezTo>
                <a:cubicBezTo>
                  <a:pt x="27" y="54"/>
                  <a:pt x="36" y="63"/>
                  <a:pt x="45" y="63"/>
                </a:cubicBezTo>
                <a:cubicBezTo>
                  <a:pt x="54" y="63"/>
                  <a:pt x="63" y="54"/>
                  <a:pt x="63" y="45"/>
                </a:cubicBezTo>
                <a:cubicBezTo>
                  <a:pt x="63" y="36"/>
                  <a:pt x="54" y="27"/>
                  <a:pt x="45" y="2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75" name="Freeform 454">
            <a:extLst>
              <a:ext uri="{FF2B5EF4-FFF2-40B4-BE49-F238E27FC236}">
                <a16:creationId xmlns:a16="http://schemas.microsoft.com/office/drawing/2014/main" id="{4E587DC5-F356-884A-9F5E-E5CCB4813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62265" y="8440399"/>
            <a:ext cx="168342" cy="19239"/>
          </a:xfrm>
          <a:custGeom>
            <a:avLst/>
            <a:gdLst>
              <a:gd name="T0" fmla="*/ 17573783 w 154"/>
              <a:gd name="T1" fmla="*/ 2010611 h 19"/>
              <a:gd name="T2" fmla="*/ 17573783 w 154"/>
              <a:gd name="T3" fmla="*/ 2010611 h 19"/>
              <a:gd name="T4" fmla="*/ 1171513 w 154"/>
              <a:gd name="T5" fmla="*/ 2010611 h 19"/>
              <a:gd name="T6" fmla="*/ 0 w 154"/>
              <a:gd name="T7" fmla="*/ 1005305 h 19"/>
              <a:gd name="T8" fmla="*/ 1171513 w 154"/>
              <a:gd name="T9" fmla="*/ 0 h 19"/>
              <a:gd name="T10" fmla="*/ 17573783 w 154"/>
              <a:gd name="T11" fmla="*/ 0 h 19"/>
              <a:gd name="T12" fmla="*/ 19916810 w 154"/>
              <a:gd name="T13" fmla="*/ 1005305 h 19"/>
              <a:gd name="T14" fmla="*/ 17573783 w 154"/>
              <a:gd name="T15" fmla="*/ 2010611 h 1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4" h="19">
                <a:moveTo>
                  <a:pt x="135" y="18"/>
                </a:moveTo>
                <a:lnTo>
                  <a:pt x="135" y="18"/>
                </a:lnTo>
                <a:cubicBezTo>
                  <a:pt x="9" y="18"/>
                  <a:pt x="9" y="18"/>
                  <a:pt x="9" y="18"/>
                </a:cubicBezTo>
                <a:cubicBezTo>
                  <a:pt x="0" y="18"/>
                  <a:pt x="0" y="18"/>
                  <a:pt x="0" y="9"/>
                </a:cubicBezTo>
                <a:cubicBezTo>
                  <a:pt x="0" y="0"/>
                  <a:pt x="0" y="0"/>
                  <a:pt x="9" y="0"/>
                </a:cubicBezTo>
                <a:cubicBezTo>
                  <a:pt x="135" y="0"/>
                  <a:pt x="135" y="0"/>
                  <a:pt x="135" y="0"/>
                </a:cubicBezTo>
                <a:cubicBezTo>
                  <a:pt x="144" y="0"/>
                  <a:pt x="153" y="0"/>
                  <a:pt x="153" y="9"/>
                </a:cubicBezTo>
                <a:cubicBezTo>
                  <a:pt x="153" y="18"/>
                  <a:pt x="144" y="18"/>
                  <a:pt x="135" y="1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76" name="Freeform 455">
            <a:extLst>
              <a:ext uri="{FF2B5EF4-FFF2-40B4-BE49-F238E27FC236}">
                <a16:creationId xmlns:a16="http://schemas.microsoft.com/office/drawing/2014/main" id="{6B190D98-4D27-0543-9CE4-30B012A03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3165" y="8608738"/>
            <a:ext cx="177958" cy="28858"/>
          </a:xfrm>
          <a:custGeom>
            <a:avLst/>
            <a:gdLst>
              <a:gd name="T0" fmla="*/ 2309009 w 164"/>
              <a:gd name="T1" fmla="*/ 3124540 h 28"/>
              <a:gd name="T2" fmla="*/ 2309009 w 164"/>
              <a:gd name="T3" fmla="*/ 3124540 h 28"/>
              <a:gd name="T4" fmla="*/ 0 w 164"/>
              <a:gd name="T5" fmla="*/ 2082913 h 28"/>
              <a:gd name="T6" fmla="*/ 2309009 w 164"/>
              <a:gd name="T7" fmla="*/ 1041627 h 28"/>
              <a:gd name="T8" fmla="*/ 18599572 w 164"/>
              <a:gd name="T9" fmla="*/ 0 h 28"/>
              <a:gd name="T10" fmla="*/ 18599572 w 164"/>
              <a:gd name="T11" fmla="*/ 0 h 28"/>
              <a:gd name="T12" fmla="*/ 20908581 w 164"/>
              <a:gd name="T13" fmla="*/ 2082913 h 28"/>
              <a:gd name="T14" fmla="*/ 18599572 w 164"/>
              <a:gd name="T15" fmla="*/ 3124540 h 28"/>
              <a:gd name="T16" fmla="*/ 2309009 w 164"/>
              <a:gd name="T17" fmla="*/ 3124540 h 2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64" h="28">
                <a:moveTo>
                  <a:pt x="18" y="27"/>
                </a:moveTo>
                <a:lnTo>
                  <a:pt x="18" y="27"/>
                </a:lnTo>
                <a:cubicBezTo>
                  <a:pt x="9" y="27"/>
                  <a:pt x="0" y="27"/>
                  <a:pt x="0" y="18"/>
                </a:cubicBezTo>
                <a:cubicBezTo>
                  <a:pt x="0" y="9"/>
                  <a:pt x="9" y="9"/>
                  <a:pt x="18" y="9"/>
                </a:cubicBezTo>
                <a:cubicBezTo>
                  <a:pt x="145" y="0"/>
                  <a:pt x="145" y="0"/>
                  <a:pt x="145" y="0"/>
                </a:cubicBezTo>
                <a:cubicBezTo>
                  <a:pt x="154" y="0"/>
                  <a:pt x="163" y="9"/>
                  <a:pt x="163" y="18"/>
                </a:cubicBezTo>
                <a:cubicBezTo>
                  <a:pt x="163" y="27"/>
                  <a:pt x="154" y="27"/>
                  <a:pt x="145" y="27"/>
                </a:cubicBezTo>
                <a:cubicBezTo>
                  <a:pt x="18" y="27"/>
                  <a:pt x="18" y="27"/>
                  <a:pt x="18" y="2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77" name="Freeform 456">
            <a:extLst>
              <a:ext uri="{FF2B5EF4-FFF2-40B4-BE49-F238E27FC236}">
                <a16:creationId xmlns:a16="http://schemas.microsoft.com/office/drawing/2014/main" id="{DBCA21DA-0B12-6846-BC59-1D9EAB7F6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29601" y="8608738"/>
            <a:ext cx="101006" cy="28858"/>
          </a:xfrm>
          <a:custGeom>
            <a:avLst/>
            <a:gdLst>
              <a:gd name="T0" fmla="*/ 9663257 w 91"/>
              <a:gd name="T1" fmla="*/ 3124540 h 28"/>
              <a:gd name="T2" fmla="*/ 9663257 w 91"/>
              <a:gd name="T3" fmla="*/ 3124540 h 28"/>
              <a:gd name="T4" fmla="*/ 9663257 w 91"/>
              <a:gd name="T5" fmla="*/ 3124540 h 28"/>
              <a:gd name="T6" fmla="*/ 1207861 w 91"/>
              <a:gd name="T7" fmla="*/ 3124540 h 28"/>
              <a:gd name="T8" fmla="*/ 0 w 91"/>
              <a:gd name="T9" fmla="*/ 2082913 h 28"/>
              <a:gd name="T10" fmla="*/ 1207861 w 91"/>
              <a:gd name="T11" fmla="*/ 0 h 28"/>
              <a:gd name="T12" fmla="*/ 9663257 w 91"/>
              <a:gd name="T13" fmla="*/ 0 h 28"/>
              <a:gd name="T14" fmla="*/ 12079347 w 91"/>
              <a:gd name="T15" fmla="*/ 2082913 h 28"/>
              <a:gd name="T16" fmla="*/ 9663257 w 91"/>
              <a:gd name="T17" fmla="*/ 3124540 h 2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1" h="28">
                <a:moveTo>
                  <a:pt x="72" y="27"/>
                </a:moveTo>
                <a:lnTo>
                  <a:pt x="72" y="27"/>
                </a:lnTo>
                <a:cubicBezTo>
                  <a:pt x="9" y="27"/>
                  <a:pt x="9" y="27"/>
                  <a:pt x="9" y="27"/>
                </a:cubicBezTo>
                <a:cubicBezTo>
                  <a:pt x="9" y="27"/>
                  <a:pt x="0" y="27"/>
                  <a:pt x="0" y="18"/>
                </a:cubicBezTo>
                <a:cubicBezTo>
                  <a:pt x="0" y="9"/>
                  <a:pt x="9" y="0"/>
                  <a:pt x="9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81" y="0"/>
                  <a:pt x="90" y="9"/>
                  <a:pt x="90" y="18"/>
                </a:cubicBezTo>
                <a:cubicBezTo>
                  <a:pt x="90" y="27"/>
                  <a:pt x="81" y="27"/>
                  <a:pt x="72" y="2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78" name="Freeform 457">
            <a:extLst>
              <a:ext uri="{FF2B5EF4-FFF2-40B4-BE49-F238E27FC236}">
                <a16:creationId xmlns:a16="http://schemas.microsoft.com/office/drawing/2014/main" id="{77C4E60B-CCFC-2047-A50B-1C1B1F288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29601" y="8685694"/>
            <a:ext cx="101006" cy="19239"/>
          </a:xfrm>
          <a:custGeom>
            <a:avLst/>
            <a:gdLst>
              <a:gd name="T0" fmla="*/ 9663257 w 91"/>
              <a:gd name="T1" fmla="*/ 2010611 h 19"/>
              <a:gd name="T2" fmla="*/ 9663257 w 91"/>
              <a:gd name="T3" fmla="*/ 2010611 h 19"/>
              <a:gd name="T4" fmla="*/ 9663257 w 91"/>
              <a:gd name="T5" fmla="*/ 2010611 h 19"/>
              <a:gd name="T6" fmla="*/ 1207861 w 91"/>
              <a:gd name="T7" fmla="*/ 2010611 h 19"/>
              <a:gd name="T8" fmla="*/ 0 w 91"/>
              <a:gd name="T9" fmla="*/ 1005305 h 19"/>
              <a:gd name="T10" fmla="*/ 1207861 w 91"/>
              <a:gd name="T11" fmla="*/ 0 h 19"/>
              <a:gd name="T12" fmla="*/ 1207861 w 91"/>
              <a:gd name="T13" fmla="*/ 0 h 19"/>
              <a:gd name="T14" fmla="*/ 9663257 w 91"/>
              <a:gd name="T15" fmla="*/ 0 h 19"/>
              <a:gd name="T16" fmla="*/ 12079347 w 91"/>
              <a:gd name="T17" fmla="*/ 1005305 h 19"/>
              <a:gd name="T18" fmla="*/ 9663257 w 91"/>
              <a:gd name="T19" fmla="*/ 2010611 h 1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1" h="19">
                <a:moveTo>
                  <a:pt x="72" y="18"/>
                </a:moveTo>
                <a:lnTo>
                  <a:pt x="72" y="18"/>
                </a:lnTo>
                <a:cubicBezTo>
                  <a:pt x="9" y="18"/>
                  <a:pt x="9" y="18"/>
                  <a:pt x="9" y="18"/>
                </a:cubicBezTo>
                <a:cubicBezTo>
                  <a:pt x="9" y="18"/>
                  <a:pt x="0" y="18"/>
                  <a:pt x="0" y="9"/>
                </a:cubicBezTo>
                <a:cubicBezTo>
                  <a:pt x="0" y="0"/>
                  <a:pt x="9" y="0"/>
                  <a:pt x="9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81" y="0"/>
                  <a:pt x="90" y="0"/>
                  <a:pt x="90" y="9"/>
                </a:cubicBezTo>
                <a:cubicBezTo>
                  <a:pt x="90" y="18"/>
                  <a:pt x="81" y="18"/>
                  <a:pt x="72" y="1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79" name="Freeform 458">
            <a:extLst>
              <a:ext uri="{FF2B5EF4-FFF2-40B4-BE49-F238E27FC236}">
                <a16:creationId xmlns:a16="http://schemas.microsoft.com/office/drawing/2014/main" id="{0647CE93-7682-4E43-971F-B903D80EF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29601" y="8753030"/>
            <a:ext cx="101006" cy="28858"/>
          </a:xfrm>
          <a:custGeom>
            <a:avLst/>
            <a:gdLst>
              <a:gd name="T0" fmla="*/ 9663257 w 91"/>
              <a:gd name="T1" fmla="*/ 3124540 h 28"/>
              <a:gd name="T2" fmla="*/ 9663257 w 91"/>
              <a:gd name="T3" fmla="*/ 3124540 h 28"/>
              <a:gd name="T4" fmla="*/ 9663257 w 91"/>
              <a:gd name="T5" fmla="*/ 3124540 h 28"/>
              <a:gd name="T6" fmla="*/ 1207861 w 91"/>
              <a:gd name="T7" fmla="*/ 3124540 h 28"/>
              <a:gd name="T8" fmla="*/ 0 w 91"/>
              <a:gd name="T9" fmla="*/ 1041627 h 28"/>
              <a:gd name="T10" fmla="*/ 1207861 w 91"/>
              <a:gd name="T11" fmla="*/ 0 h 28"/>
              <a:gd name="T12" fmla="*/ 1207861 w 91"/>
              <a:gd name="T13" fmla="*/ 0 h 28"/>
              <a:gd name="T14" fmla="*/ 9663257 w 91"/>
              <a:gd name="T15" fmla="*/ 0 h 28"/>
              <a:gd name="T16" fmla="*/ 12079347 w 91"/>
              <a:gd name="T17" fmla="*/ 1041627 h 28"/>
              <a:gd name="T18" fmla="*/ 9663257 w 91"/>
              <a:gd name="T19" fmla="*/ 3124540 h 2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1" h="28">
                <a:moveTo>
                  <a:pt x="72" y="27"/>
                </a:moveTo>
                <a:lnTo>
                  <a:pt x="72" y="27"/>
                </a:lnTo>
                <a:cubicBezTo>
                  <a:pt x="9" y="27"/>
                  <a:pt x="9" y="27"/>
                  <a:pt x="9" y="27"/>
                </a:cubicBezTo>
                <a:cubicBezTo>
                  <a:pt x="9" y="27"/>
                  <a:pt x="0" y="18"/>
                  <a:pt x="0" y="9"/>
                </a:cubicBezTo>
                <a:lnTo>
                  <a:pt x="9" y="0"/>
                </a:lnTo>
                <a:cubicBezTo>
                  <a:pt x="72" y="0"/>
                  <a:pt x="72" y="0"/>
                  <a:pt x="72" y="0"/>
                </a:cubicBezTo>
                <a:cubicBezTo>
                  <a:pt x="81" y="0"/>
                  <a:pt x="90" y="9"/>
                  <a:pt x="90" y="9"/>
                </a:cubicBezTo>
                <a:cubicBezTo>
                  <a:pt x="90" y="18"/>
                  <a:pt x="81" y="27"/>
                  <a:pt x="72" y="2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80" name="Freeform 459">
            <a:extLst>
              <a:ext uri="{FF2B5EF4-FFF2-40B4-BE49-F238E27FC236}">
                <a16:creationId xmlns:a16="http://schemas.microsoft.com/office/drawing/2014/main" id="{55615227-A9BD-2D4F-B6B8-77B093AB5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3165" y="8685694"/>
            <a:ext cx="110622" cy="19239"/>
          </a:xfrm>
          <a:custGeom>
            <a:avLst/>
            <a:gdLst>
              <a:gd name="T0" fmla="*/ 10716091 w 101"/>
              <a:gd name="T1" fmla="*/ 2010611 h 19"/>
              <a:gd name="T2" fmla="*/ 10716091 w 101"/>
              <a:gd name="T3" fmla="*/ 2010611 h 19"/>
              <a:gd name="T4" fmla="*/ 10716091 w 101"/>
              <a:gd name="T5" fmla="*/ 2010611 h 19"/>
              <a:gd name="T6" fmla="*/ 2352313 w 101"/>
              <a:gd name="T7" fmla="*/ 2010611 h 19"/>
              <a:gd name="T8" fmla="*/ 0 w 101"/>
              <a:gd name="T9" fmla="*/ 1005305 h 19"/>
              <a:gd name="T10" fmla="*/ 2352313 w 101"/>
              <a:gd name="T11" fmla="*/ 0 h 19"/>
              <a:gd name="T12" fmla="*/ 2352313 w 101"/>
              <a:gd name="T13" fmla="*/ 0 h 19"/>
              <a:gd name="T14" fmla="*/ 10716091 w 101"/>
              <a:gd name="T15" fmla="*/ 0 h 19"/>
              <a:gd name="T16" fmla="*/ 13068404 w 101"/>
              <a:gd name="T17" fmla="*/ 1005305 h 19"/>
              <a:gd name="T18" fmla="*/ 10716091 w 101"/>
              <a:gd name="T19" fmla="*/ 2010611 h 1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01" h="19">
                <a:moveTo>
                  <a:pt x="82" y="18"/>
                </a:moveTo>
                <a:lnTo>
                  <a:pt x="82" y="18"/>
                </a:lnTo>
                <a:cubicBezTo>
                  <a:pt x="18" y="18"/>
                  <a:pt x="18" y="18"/>
                  <a:pt x="18" y="18"/>
                </a:cubicBezTo>
                <a:cubicBezTo>
                  <a:pt x="9" y="18"/>
                  <a:pt x="0" y="18"/>
                  <a:pt x="0" y="9"/>
                </a:cubicBezTo>
                <a:cubicBezTo>
                  <a:pt x="0" y="0"/>
                  <a:pt x="9" y="0"/>
                  <a:pt x="18" y="0"/>
                </a:cubicBezTo>
                <a:cubicBezTo>
                  <a:pt x="82" y="0"/>
                  <a:pt x="82" y="0"/>
                  <a:pt x="82" y="0"/>
                </a:cubicBezTo>
                <a:cubicBezTo>
                  <a:pt x="91" y="0"/>
                  <a:pt x="100" y="0"/>
                  <a:pt x="100" y="9"/>
                </a:cubicBezTo>
                <a:cubicBezTo>
                  <a:pt x="100" y="18"/>
                  <a:pt x="91" y="18"/>
                  <a:pt x="82" y="1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81" name="Freeform 460">
            <a:extLst>
              <a:ext uri="{FF2B5EF4-FFF2-40B4-BE49-F238E27FC236}">
                <a16:creationId xmlns:a16="http://schemas.microsoft.com/office/drawing/2014/main" id="{0B83B7AF-9D00-7F4F-BCC6-CC3848412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3165" y="8753030"/>
            <a:ext cx="177958" cy="28858"/>
          </a:xfrm>
          <a:custGeom>
            <a:avLst/>
            <a:gdLst>
              <a:gd name="T0" fmla="*/ 18599572 w 164"/>
              <a:gd name="T1" fmla="*/ 3124540 h 28"/>
              <a:gd name="T2" fmla="*/ 18599572 w 164"/>
              <a:gd name="T3" fmla="*/ 3124540 h 28"/>
              <a:gd name="T4" fmla="*/ 2309009 w 164"/>
              <a:gd name="T5" fmla="*/ 3124540 h 28"/>
              <a:gd name="T6" fmla="*/ 0 w 164"/>
              <a:gd name="T7" fmla="*/ 1041627 h 28"/>
              <a:gd name="T8" fmla="*/ 2309009 w 164"/>
              <a:gd name="T9" fmla="*/ 0 h 28"/>
              <a:gd name="T10" fmla="*/ 18599572 w 164"/>
              <a:gd name="T11" fmla="*/ 0 h 28"/>
              <a:gd name="T12" fmla="*/ 20908581 w 164"/>
              <a:gd name="T13" fmla="*/ 1041627 h 28"/>
              <a:gd name="T14" fmla="*/ 18599572 w 164"/>
              <a:gd name="T15" fmla="*/ 3124540 h 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64" h="28">
                <a:moveTo>
                  <a:pt x="145" y="27"/>
                </a:moveTo>
                <a:lnTo>
                  <a:pt x="145" y="27"/>
                </a:lnTo>
                <a:cubicBezTo>
                  <a:pt x="18" y="27"/>
                  <a:pt x="18" y="27"/>
                  <a:pt x="18" y="27"/>
                </a:cubicBezTo>
                <a:cubicBezTo>
                  <a:pt x="9" y="27"/>
                  <a:pt x="0" y="18"/>
                  <a:pt x="0" y="9"/>
                </a:cubicBezTo>
                <a:cubicBezTo>
                  <a:pt x="0" y="9"/>
                  <a:pt x="9" y="0"/>
                  <a:pt x="18" y="0"/>
                </a:cubicBezTo>
                <a:cubicBezTo>
                  <a:pt x="145" y="0"/>
                  <a:pt x="145" y="0"/>
                  <a:pt x="145" y="0"/>
                </a:cubicBezTo>
                <a:cubicBezTo>
                  <a:pt x="154" y="0"/>
                  <a:pt x="163" y="9"/>
                  <a:pt x="163" y="9"/>
                </a:cubicBezTo>
                <a:cubicBezTo>
                  <a:pt x="163" y="18"/>
                  <a:pt x="154" y="27"/>
                  <a:pt x="145" y="2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82" name="Freeform 461">
            <a:extLst>
              <a:ext uri="{FF2B5EF4-FFF2-40B4-BE49-F238E27FC236}">
                <a16:creationId xmlns:a16="http://schemas.microsoft.com/office/drawing/2014/main" id="{FE302CE4-AE50-C148-BDEF-E44ECDDE9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53651" y="8844416"/>
            <a:ext cx="57717" cy="81764"/>
          </a:xfrm>
          <a:custGeom>
            <a:avLst/>
            <a:gdLst>
              <a:gd name="T0" fmla="*/ 3239193 w 55"/>
              <a:gd name="T1" fmla="*/ 9839904 h 73"/>
              <a:gd name="T2" fmla="*/ 3239193 w 55"/>
              <a:gd name="T3" fmla="*/ 9839904 h 73"/>
              <a:gd name="T4" fmla="*/ 1079615 w 55"/>
              <a:gd name="T5" fmla="*/ 9839904 h 73"/>
              <a:gd name="T6" fmla="*/ 0 w 55"/>
              <a:gd name="T7" fmla="*/ 8609962 h 73"/>
              <a:gd name="T8" fmla="*/ 1079615 w 55"/>
              <a:gd name="T9" fmla="*/ 8609962 h 73"/>
              <a:gd name="T10" fmla="*/ 4318808 w 55"/>
              <a:gd name="T11" fmla="*/ 8609962 h 73"/>
              <a:gd name="T12" fmla="*/ 5398424 w 55"/>
              <a:gd name="T13" fmla="*/ 7380020 h 73"/>
              <a:gd name="T14" fmla="*/ 3239193 w 55"/>
              <a:gd name="T15" fmla="*/ 4920137 h 73"/>
              <a:gd name="T16" fmla="*/ 1079615 w 55"/>
              <a:gd name="T17" fmla="*/ 4920137 h 73"/>
              <a:gd name="T18" fmla="*/ 0 w 55"/>
              <a:gd name="T19" fmla="*/ 2459884 h 73"/>
              <a:gd name="T20" fmla="*/ 1079615 w 55"/>
              <a:gd name="T21" fmla="*/ 0 h 73"/>
              <a:gd name="T22" fmla="*/ 5398424 w 55"/>
              <a:gd name="T23" fmla="*/ 0 h 73"/>
              <a:gd name="T24" fmla="*/ 6478385 w 55"/>
              <a:gd name="T25" fmla="*/ 1229942 h 73"/>
              <a:gd name="T26" fmla="*/ 5398424 w 55"/>
              <a:gd name="T27" fmla="*/ 1229942 h 73"/>
              <a:gd name="T28" fmla="*/ 2159577 w 55"/>
              <a:gd name="T29" fmla="*/ 1229942 h 73"/>
              <a:gd name="T30" fmla="*/ 1079615 w 55"/>
              <a:gd name="T31" fmla="*/ 2459884 h 73"/>
              <a:gd name="T32" fmla="*/ 3239193 w 55"/>
              <a:gd name="T33" fmla="*/ 4920137 h 73"/>
              <a:gd name="T34" fmla="*/ 5398424 w 55"/>
              <a:gd name="T35" fmla="*/ 4920137 h 73"/>
              <a:gd name="T36" fmla="*/ 6478385 w 55"/>
              <a:gd name="T37" fmla="*/ 7380020 h 73"/>
              <a:gd name="T38" fmla="*/ 5398424 w 55"/>
              <a:gd name="T39" fmla="*/ 9839904 h 73"/>
              <a:gd name="T40" fmla="*/ 3239193 w 55"/>
              <a:gd name="T41" fmla="*/ 9839904 h 7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55" h="73">
                <a:moveTo>
                  <a:pt x="27" y="72"/>
                </a:moveTo>
                <a:lnTo>
                  <a:pt x="27" y="72"/>
                </a:lnTo>
                <a:cubicBezTo>
                  <a:pt x="18" y="72"/>
                  <a:pt x="9" y="72"/>
                  <a:pt x="9" y="72"/>
                </a:cubicBezTo>
                <a:cubicBezTo>
                  <a:pt x="0" y="72"/>
                  <a:pt x="0" y="63"/>
                  <a:pt x="0" y="63"/>
                </a:cubicBezTo>
                <a:cubicBezTo>
                  <a:pt x="9" y="63"/>
                  <a:pt x="9" y="63"/>
                  <a:pt x="9" y="63"/>
                </a:cubicBezTo>
                <a:cubicBezTo>
                  <a:pt x="18" y="63"/>
                  <a:pt x="27" y="63"/>
                  <a:pt x="36" y="63"/>
                </a:cubicBezTo>
                <a:lnTo>
                  <a:pt x="45" y="54"/>
                </a:lnTo>
                <a:cubicBezTo>
                  <a:pt x="45" y="45"/>
                  <a:pt x="36" y="45"/>
                  <a:pt x="27" y="36"/>
                </a:cubicBezTo>
                <a:cubicBezTo>
                  <a:pt x="18" y="36"/>
                  <a:pt x="18" y="36"/>
                  <a:pt x="9" y="36"/>
                </a:cubicBezTo>
                <a:cubicBezTo>
                  <a:pt x="9" y="27"/>
                  <a:pt x="0" y="27"/>
                  <a:pt x="0" y="18"/>
                </a:cubicBezTo>
                <a:cubicBezTo>
                  <a:pt x="0" y="9"/>
                  <a:pt x="9" y="9"/>
                  <a:pt x="9" y="0"/>
                </a:cubicBezTo>
                <a:cubicBezTo>
                  <a:pt x="18" y="0"/>
                  <a:pt x="36" y="0"/>
                  <a:pt x="45" y="0"/>
                </a:cubicBezTo>
                <a:cubicBezTo>
                  <a:pt x="54" y="0"/>
                  <a:pt x="54" y="9"/>
                  <a:pt x="54" y="9"/>
                </a:cubicBezTo>
                <a:cubicBezTo>
                  <a:pt x="45" y="9"/>
                  <a:pt x="45" y="9"/>
                  <a:pt x="45" y="9"/>
                </a:cubicBezTo>
                <a:cubicBezTo>
                  <a:pt x="36" y="9"/>
                  <a:pt x="27" y="9"/>
                  <a:pt x="18" y="9"/>
                </a:cubicBezTo>
                <a:lnTo>
                  <a:pt x="9" y="18"/>
                </a:lnTo>
                <a:cubicBezTo>
                  <a:pt x="9" y="27"/>
                  <a:pt x="18" y="27"/>
                  <a:pt x="27" y="36"/>
                </a:cubicBezTo>
                <a:cubicBezTo>
                  <a:pt x="36" y="36"/>
                  <a:pt x="36" y="36"/>
                  <a:pt x="45" y="36"/>
                </a:cubicBezTo>
                <a:cubicBezTo>
                  <a:pt x="45" y="45"/>
                  <a:pt x="54" y="45"/>
                  <a:pt x="54" y="54"/>
                </a:cubicBezTo>
                <a:cubicBezTo>
                  <a:pt x="54" y="63"/>
                  <a:pt x="45" y="63"/>
                  <a:pt x="45" y="72"/>
                </a:cubicBezTo>
                <a:cubicBezTo>
                  <a:pt x="36" y="72"/>
                  <a:pt x="27" y="72"/>
                  <a:pt x="27" y="7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83" name="Freeform 462">
            <a:extLst>
              <a:ext uri="{FF2B5EF4-FFF2-40B4-BE49-F238E27FC236}">
                <a16:creationId xmlns:a16="http://schemas.microsoft.com/office/drawing/2014/main" id="{9852A97D-7909-E841-8772-7D3C3FBDB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82510" y="8825177"/>
            <a:ext cx="4808" cy="9619"/>
          </a:xfrm>
          <a:custGeom>
            <a:avLst/>
            <a:gdLst>
              <a:gd name="T0" fmla="*/ 0 w 1"/>
              <a:gd name="T1" fmla="*/ 833005 h 11"/>
              <a:gd name="T2" fmla="*/ 0 w 1"/>
              <a:gd name="T3" fmla="*/ 833005 h 11"/>
              <a:gd name="T4" fmla="*/ 0 w 1"/>
              <a:gd name="T5" fmla="*/ 833005 h 11"/>
              <a:gd name="T6" fmla="*/ 0 w 1"/>
              <a:gd name="T7" fmla="*/ 0 h 11"/>
              <a:gd name="T8" fmla="*/ 0 w 1"/>
              <a:gd name="T9" fmla="*/ 0 h 11"/>
              <a:gd name="T10" fmla="*/ 0 w 1"/>
              <a:gd name="T11" fmla="*/ 0 h 11"/>
              <a:gd name="T12" fmla="*/ 0 w 1"/>
              <a:gd name="T13" fmla="*/ 833005 h 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" h="11">
                <a:moveTo>
                  <a:pt x="0" y="10"/>
                </a:moveTo>
                <a:lnTo>
                  <a:pt x="0" y="10"/>
                </a:lnTo>
                <a:cubicBezTo>
                  <a:pt x="0" y="0"/>
                  <a:pt x="0" y="0"/>
                  <a:pt x="0" y="0"/>
                </a:cubicBezTo>
                <a:cubicBezTo>
                  <a:pt x="0" y="10"/>
                  <a:pt x="0" y="10"/>
                  <a:pt x="0" y="1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84" name="Freeform 463">
            <a:extLst>
              <a:ext uri="{FF2B5EF4-FFF2-40B4-BE49-F238E27FC236}">
                <a16:creationId xmlns:a16="http://schemas.microsoft.com/office/drawing/2014/main" id="{C70640F1-7E6A-1546-94D4-BC815DC89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82510" y="8930991"/>
            <a:ext cx="4808" cy="9619"/>
          </a:xfrm>
          <a:custGeom>
            <a:avLst/>
            <a:gdLst>
              <a:gd name="T0" fmla="*/ 0 w 1"/>
              <a:gd name="T1" fmla="*/ 907415 h 10"/>
              <a:gd name="T2" fmla="*/ 0 w 1"/>
              <a:gd name="T3" fmla="*/ 907415 h 10"/>
              <a:gd name="T4" fmla="*/ 0 w 1"/>
              <a:gd name="T5" fmla="*/ 907415 h 10"/>
              <a:gd name="T6" fmla="*/ 0 w 1"/>
              <a:gd name="T7" fmla="*/ 0 h 10"/>
              <a:gd name="T8" fmla="*/ 0 w 1"/>
              <a:gd name="T9" fmla="*/ 0 h 10"/>
              <a:gd name="T10" fmla="*/ 0 w 1"/>
              <a:gd name="T11" fmla="*/ 0 h 10"/>
              <a:gd name="T12" fmla="*/ 0 w 1"/>
              <a:gd name="T13" fmla="*/ 907415 h 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" h="10">
                <a:moveTo>
                  <a:pt x="0" y="9"/>
                </a:moveTo>
                <a:lnTo>
                  <a:pt x="0" y="9"/>
                </a:lnTo>
                <a:cubicBezTo>
                  <a:pt x="0" y="0"/>
                  <a:pt x="0" y="0"/>
                  <a:pt x="0" y="0"/>
                </a:cubicBezTo>
                <a:cubicBezTo>
                  <a:pt x="0" y="9"/>
                  <a:pt x="0" y="9"/>
                  <a:pt x="0" y="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85" name="Freeform 464">
            <a:extLst>
              <a:ext uri="{FF2B5EF4-FFF2-40B4-BE49-F238E27FC236}">
                <a16:creationId xmlns:a16="http://schemas.microsoft.com/office/drawing/2014/main" id="{8F659E6A-0F60-4C4C-8D86-11A74AD42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3165" y="8892513"/>
            <a:ext cx="101003" cy="28858"/>
          </a:xfrm>
          <a:custGeom>
            <a:avLst/>
            <a:gdLst>
              <a:gd name="T0" fmla="*/ 10766764 w 92"/>
              <a:gd name="T1" fmla="*/ 3124540 h 28"/>
              <a:gd name="T2" fmla="*/ 10766764 w 92"/>
              <a:gd name="T3" fmla="*/ 3124540 h 28"/>
              <a:gd name="T4" fmla="*/ 2363303 w 92"/>
              <a:gd name="T5" fmla="*/ 3124540 h 28"/>
              <a:gd name="T6" fmla="*/ 0 w 92"/>
              <a:gd name="T7" fmla="*/ 2082913 h 28"/>
              <a:gd name="T8" fmla="*/ 2363303 w 92"/>
              <a:gd name="T9" fmla="*/ 0 h 28"/>
              <a:gd name="T10" fmla="*/ 10766764 w 92"/>
              <a:gd name="T11" fmla="*/ 0 h 28"/>
              <a:gd name="T12" fmla="*/ 11948778 w 92"/>
              <a:gd name="T13" fmla="*/ 2082913 h 28"/>
              <a:gd name="T14" fmla="*/ 10766764 w 92"/>
              <a:gd name="T15" fmla="*/ 3124540 h 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2" h="28">
                <a:moveTo>
                  <a:pt x="82" y="27"/>
                </a:moveTo>
                <a:lnTo>
                  <a:pt x="82" y="27"/>
                </a:lnTo>
                <a:cubicBezTo>
                  <a:pt x="18" y="27"/>
                  <a:pt x="18" y="27"/>
                  <a:pt x="18" y="27"/>
                </a:cubicBezTo>
                <a:cubicBezTo>
                  <a:pt x="9" y="27"/>
                  <a:pt x="0" y="18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82" y="0"/>
                  <a:pt x="82" y="0"/>
                  <a:pt x="82" y="0"/>
                </a:cubicBezTo>
                <a:cubicBezTo>
                  <a:pt x="82" y="0"/>
                  <a:pt x="91" y="9"/>
                  <a:pt x="91" y="18"/>
                </a:cubicBezTo>
                <a:lnTo>
                  <a:pt x="82" y="2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86" name="Freeform 465">
            <a:extLst>
              <a:ext uri="{FF2B5EF4-FFF2-40B4-BE49-F238E27FC236}">
                <a16:creationId xmlns:a16="http://schemas.microsoft.com/office/drawing/2014/main" id="{FF48F0C1-362E-F04D-9540-D9C8E8F30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1716" y="8430780"/>
            <a:ext cx="591598" cy="601214"/>
          </a:xfrm>
          <a:custGeom>
            <a:avLst/>
            <a:gdLst>
              <a:gd name="T0" fmla="*/ 34915106 w 544"/>
              <a:gd name="T1" fmla="*/ 71206529 h 552"/>
              <a:gd name="T2" fmla="*/ 34915106 w 544"/>
              <a:gd name="T3" fmla="*/ 71206529 h 552"/>
              <a:gd name="T4" fmla="*/ 9405287 w 544"/>
              <a:gd name="T5" fmla="*/ 60738618 h 552"/>
              <a:gd name="T6" fmla="*/ 0 w 544"/>
              <a:gd name="T7" fmla="*/ 35021614 h 552"/>
              <a:gd name="T8" fmla="*/ 9405287 w 544"/>
              <a:gd name="T9" fmla="*/ 10467552 h 552"/>
              <a:gd name="T10" fmla="*/ 34915106 w 544"/>
              <a:gd name="T11" fmla="*/ 0 h 552"/>
              <a:gd name="T12" fmla="*/ 40841554 w 544"/>
              <a:gd name="T13" fmla="*/ 0 h 552"/>
              <a:gd name="T14" fmla="*/ 43160661 w 544"/>
              <a:gd name="T15" fmla="*/ 3489184 h 552"/>
              <a:gd name="T16" fmla="*/ 37362714 w 544"/>
              <a:gd name="T17" fmla="*/ 32695372 h 552"/>
              <a:gd name="T18" fmla="*/ 67639606 w 544"/>
              <a:gd name="T19" fmla="*/ 32695372 h 552"/>
              <a:gd name="T20" fmla="*/ 69958713 w 544"/>
              <a:gd name="T21" fmla="*/ 35021614 h 552"/>
              <a:gd name="T22" fmla="*/ 59522910 w 544"/>
              <a:gd name="T23" fmla="*/ 60738618 h 552"/>
              <a:gd name="T24" fmla="*/ 34915106 w 544"/>
              <a:gd name="T25" fmla="*/ 71206529 h 552"/>
              <a:gd name="T26" fmla="*/ 34915106 w 544"/>
              <a:gd name="T27" fmla="*/ 4652485 h 552"/>
              <a:gd name="T28" fmla="*/ 34915106 w 544"/>
              <a:gd name="T29" fmla="*/ 4652485 h 552"/>
              <a:gd name="T30" fmla="*/ 12883769 w 544"/>
              <a:gd name="T31" fmla="*/ 13957095 h 552"/>
              <a:gd name="T32" fmla="*/ 4767073 w 544"/>
              <a:gd name="T33" fmla="*/ 35021614 h 552"/>
              <a:gd name="T34" fmla="*/ 12883769 w 544"/>
              <a:gd name="T35" fmla="*/ 57249434 h 552"/>
              <a:gd name="T36" fmla="*/ 34915106 w 544"/>
              <a:gd name="T37" fmla="*/ 65391103 h 552"/>
              <a:gd name="T38" fmla="*/ 55915570 w 544"/>
              <a:gd name="T39" fmla="*/ 57249434 h 552"/>
              <a:gd name="T40" fmla="*/ 65320499 w 544"/>
              <a:gd name="T41" fmla="*/ 37347857 h 552"/>
              <a:gd name="T42" fmla="*/ 34915106 w 544"/>
              <a:gd name="T43" fmla="*/ 37347857 h 552"/>
              <a:gd name="T44" fmla="*/ 32724858 w 544"/>
              <a:gd name="T45" fmla="*/ 37347857 h 552"/>
              <a:gd name="T46" fmla="*/ 32724858 w 544"/>
              <a:gd name="T47" fmla="*/ 35021614 h 552"/>
              <a:gd name="T48" fmla="*/ 37362714 w 544"/>
              <a:gd name="T49" fmla="*/ 4652485 h 552"/>
              <a:gd name="T50" fmla="*/ 34915106 w 544"/>
              <a:gd name="T51" fmla="*/ 4652485 h 55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544" h="552">
                <a:moveTo>
                  <a:pt x="271" y="551"/>
                </a:moveTo>
                <a:lnTo>
                  <a:pt x="271" y="551"/>
                </a:lnTo>
                <a:cubicBezTo>
                  <a:pt x="199" y="551"/>
                  <a:pt x="127" y="515"/>
                  <a:pt x="73" y="470"/>
                </a:cubicBezTo>
                <a:cubicBezTo>
                  <a:pt x="28" y="416"/>
                  <a:pt x="0" y="343"/>
                  <a:pt x="0" y="271"/>
                </a:cubicBezTo>
                <a:cubicBezTo>
                  <a:pt x="0" y="199"/>
                  <a:pt x="28" y="126"/>
                  <a:pt x="73" y="81"/>
                </a:cubicBezTo>
                <a:cubicBezTo>
                  <a:pt x="127" y="27"/>
                  <a:pt x="199" y="0"/>
                  <a:pt x="271" y="0"/>
                </a:cubicBezTo>
                <a:cubicBezTo>
                  <a:pt x="290" y="0"/>
                  <a:pt x="308" y="0"/>
                  <a:pt x="317" y="0"/>
                </a:cubicBezTo>
                <a:cubicBezTo>
                  <a:pt x="326" y="0"/>
                  <a:pt x="335" y="18"/>
                  <a:pt x="335" y="27"/>
                </a:cubicBezTo>
                <a:cubicBezTo>
                  <a:pt x="290" y="253"/>
                  <a:pt x="290" y="253"/>
                  <a:pt x="290" y="253"/>
                </a:cubicBezTo>
                <a:cubicBezTo>
                  <a:pt x="525" y="253"/>
                  <a:pt x="525" y="253"/>
                  <a:pt x="525" y="253"/>
                </a:cubicBezTo>
                <a:cubicBezTo>
                  <a:pt x="534" y="253"/>
                  <a:pt x="543" y="262"/>
                  <a:pt x="543" y="271"/>
                </a:cubicBezTo>
                <a:cubicBezTo>
                  <a:pt x="543" y="343"/>
                  <a:pt x="516" y="416"/>
                  <a:pt x="462" y="470"/>
                </a:cubicBezTo>
                <a:cubicBezTo>
                  <a:pt x="416" y="515"/>
                  <a:pt x="344" y="551"/>
                  <a:pt x="271" y="551"/>
                </a:cubicBezTo>
                <a:close/>
                <a:moveTo>
                  <a:pt x="271" y="36"/>
                </a:moveTo>
                <a:lnTo>
                  <a:pt x="271" y="36"/>
                </a:lnTo>
                <a:cubicBezTo>
                  <a:pt x="208" y="36"/>
                  <a:pt x="145" y="63"/>
                  <a:pt x="100" y="108"/>
                </a:cubicBezTo>
                <a:cubicBezTo>
                  <a:pt x="55" y="154"/>
                  <a:pt x="37" y="208"/>
                  <a:pt x="37" y="271"/>
                </a:cubicBezTo>
                <a:cubicBezTo>
                  <a:pt x="37" y="334"/>
                  <a:pt x="55" y="398"/>
                  <a:pt x="100" y="443"/>
                </a:cubicBezTo>
                <a:cubicBezTo>
                  <a:pt x="145" y="488"/>
                  <a:pt x="208" y="506"/>
                  <a:pt x="271" y="506"/>
                </a:cubicBezTo>
                <a:cubicBezTo>
                  <a:pt x="335" y="506"/>
                  <a:pt x="389" y="488"/>
                  <a:pt x="434" y="443"/>
                </a:cubicBezTo>
                <a:cubicBezTo>
                  <a:pt x="479" y="398"/>
                  <a:pt x="507" y="343"/>
                  <a:pt x="507" y="289"/>
                </a:cubicBezTo>
                <a:cubicBezTo>
                  <a:pt x="271" y="289"/>
                  <a:pt x="271" y="289"/>
                  <a:pt x="271" y="289"/>
                </a:cubicBezTo>
                <a:cubicBezTo>
                  <a:pt x="263" y="289"/>
                  <a:pt x="263" y="289"/>
                  <a:pt x="254" y="289"/>
                </a:cubicBezTo>
                <a:cubicBezTo>
                  <a:pt x="254" y="280"/>
                  <a:pt x="254" y="271"/>
                  <a:pt x="254" y="271"/>
                </a:cubicBezTo>
                <a:cubicBezTo>
                  <a:pt x="290" y="36"/>
                  <a:pt x="290" y="36"/>
                  <a:pt x="290" y="36"/>
                </a:cubicBezTo>
                <a:cubicBezTo>
                  <a:pt x="290" y="36"/>
                  <a:pt x="281" y="36"/>
                  <a:pt x="271" y="3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87" name="Freeform 466">
            <a:extLst>
              <a:ext uri="{FF2B5EF4-FFF2-40B4-BE49-F238E27FC236}">
                <a16:creationId xmlns:a16="http://schemas.microsoft.com/office/drawing/2014/main" id="{91FB2377-9665-9C41-B0BA-24851A380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82827" y="8368252"/>
            <a:ext cx="317442" cy="317442"/>
          </a:xfrm>
          <a:custGeom>
            <a:avLst/>
            <a:gdLst>
              <a:gd name="T0" fmla="*/ 35374208 w 290"/>
              <a:gd name="T1" fmla="*/ 37724058 h 290"/>
              <a:gd name="T2" fmla="*/ 35374208 w 290"/>
              <a:gd name="T3" fmla="*/ 37724058 h 290"/>
              <a:gd name="T4" fmla="*/ 2349489 w 290"/>
              <a:gd name="T5" fmla="*/ 37724058 h 290"/>
              <a:gd name="T6" fmla="*/ 0 w 290"/>
              <a:gd name="T7" fmla="*/ 36549133 h 290"/>
              <a:gd name="T8" fmla="*/ 0 w 290"/>
              <a:gd name="T9" fmla="*/ 35374208 h 290"/>
              <a:gd name="T10" fmla="*/ 5873903 w 290"/>
              <a:gd name="T11" fmla="*/ 1174925 h 290"/>
              <a:gd name="T12" fmla="*/ 7048828 w 290"/>
              <a:gd name="T13" fmla="*/ 0 h 290"/>
              <a:gd name="T14" fmla="*/ 8223392 w 290"/>
              <a:gd name="T15" fmla="*/ 0 h 290"/>
              <a:gd name="T16" fmla="*/ 29500304 w 290"/>
              <a:gd name="T17" fmla="*/ 11747807 h 290"/>
              <a:gd name="T18" fmla="*/ 37724058 w 290"/>
              <a:gd name="T19" fmla="*/ 35374208 h 290"/>
              <a:gd name="T20" fmla="*/ 35374208 w 290"/>
              <a:gd name="T21" fmla="*/ 37724058 h 290"/>
              <a:gd name="T22" fmla="*/ 4699339 w 290"/>
              <a:gd name="T23" fmla="*/ 33024719 h 290"/>
              <a:gd name="T24" fmla="*/ 4699339 w 290"/>
              <a:gd name="T25" fmla="*/ 33024719 h 290"/>
              <a:gd name="T26" fmla="*/ 33024719 w 290"/>
              <a:gd name="T27" fmla="*/ 33024719 h 290"/>
              <a:gd name="T28" fmla="*/ 25975890 w 290"/>
              <a:gd name="T29" fmla="*/ 15272221 h 290"/>
              <a:gd name="T30" fmla="*/ 9398318 w 290"/>
              <a:gd name="T31" fmla="*/ 4699339 h 290"/>
              <a:gd name="T32" fmla="*/ 4699339 w 290"/>
              <a:gd name="T33" fmla="*/ 33024719 h 29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90" h="290">
                <a:moveTo>
                  <a:pt x="271" y="289"/>
                </a:moveTo>
                <a:lnTo>
                  <a:pt x="271" y="289"/>
                </a:lnTo>
                <a:cubicBezTo>
                  <a:pt x="18" y="289"/>
                  <a:pt x="18" y="289"/>
                  <a:pt x="18" y="289"/>
                </a:cubicBezTo>
                <a:cubicBezTo>
                  <a:pt x="9" y="289"/>
                  <a:pt x="9" y="289"/>
                  <a:pt x="0" y="280"/>
                </a:cubicBezTo>
                <a:lnTo>
                  <a:pt x="0" y="271"/>
                </a:lnTo>
                <a:cubicBezTo>
                  <a:pt x="45" y="9"/>
                  <a:pt x="45" y="9"/>
                  <a:pt x="45" y="9"/>
                </a:cubicBezTo>
                <a:cubicBezTo>
                  <a:pt x="45" y="9"/>
                  <a:pt x="45" y="0"/>
                  <a:pt x="54" y="0"/>
                </a:cubicBezTo>
                <a:lnTo>
                  <a:pt x="63" y="0"/>
                </a:lnTo>
                <a:cubicBezTo>
                  <a:pt x="126" y="9"/>
                  <a:pt x="190" y="45"/>
                  <a:pt x="226" y="90"/>
                </a:cubicBezTo>
                <a:cubicBezTo>
                  <a:pt x="271" y="144"/>
                  <a:pt x="289" y="208"/>
                  <a:pt x="289" y="271"/>
                </a:cubicBezTo>
                <a:cubicBezTo>
                  <a:pt x="289" y="280"/>
                  <a:pt x="289" y="289"/>
                  <a:pt x="271" y="289"/>
                </a:cubicBezTo>
                <a:close/>
                <a:moveTo>
                  <a:pt x="36" y="253"/>
                </a:moveTo>
                <a:lnTo>
                  <a:pt x="36" y="253"/>
                </a:lnTo>
                <a:cubicBezTo>
                  <a:pt x="253" y="253"/>
                  <a:pt x="253" y="253"/>
                  <a:pt x="253" y="253"/>
                </a:cubicBezTo>
                <a:cubicBezTo>
                  <a:pt x="253" y="198"/>
                  <a:pt x="235" y="153"/>
                  <a:pt x="199" y="117"/>
                </a:cubicBezTo>
                <a:cubicBezTo>
                  <a:pt x="172" y="81"/>
                  <a:pt x="126" y="54"/>
                  <a:pt x="72" y="36"/>
                </a:cubicBezTo>
                <a:lnTo>
                  <a:pt x="36" y="25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88" name="Freeform 467">
            <a:extLst>
              <a:ext uri="{FF2B5EF4-FFF2-40B4-BE49-F238E27FC236}">
                <a16:creationId xmlns:a16="http://schemas.microsoft.com/office/drawing/2014/main" id="{B3E5E7A5-552D-4F4A-B653-F0BFD1645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08671" y="8704933"/>
            <a:ext cx="235678" cy="235678"/>
          </a:xfrm>
          <a:custGeom>
            <a:avLst/>
            <a:gdLst>
              <a:gd name="T0" fmla="*/ 2291891 w 218"/>
              <a:gd name="T1" fmla="*/ 27629370 h 218"/>
              <a:gd name="T2" fmla="*/ 2291891 w 218"/>
              <a:gd name="T3" fmla="*/ 27629370 h 218"/>
              <a:gd name="T4" fmla="*/ 0 w 218"/>
              <a:gd name="T5" fmla="*/ 27629370 h 218"/>
              <a:gd name="T6" fmla="*/ 0 w 218"/>
              <a:gd name="T7" fmla="*/ 24191711 h 218"/>
              <a:gd name="T8" fmla="*/ 23045587 w 218"/>
              <a:gd name="T9" fmla="*/ 1145767 h 218"/>
              <a:gd name="T10" fmla="*/ 26483603 w 218"/>
              <a:gd name="T11" fmla="*/ 1145767 h 218"/>
              <a:gd name="T12" fmla="*/ 26483603 w 218"/>
              <a:gd name="T13" fmla="*/ 4583783 h 218"/>
              <a:gd name="T14" fmla="*/ 3437659 w 218"/>
              <a:gd name="T15" fmla="*/ 27629370 h 218"/>
              <a:gd name="T16" fmla="*/ 2291891 w 218"/>
              <a:gd name="T17" fmla="*/ 27629370 h 2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18" h="218">
                <a:moveTo>
                  <a:pt x="18" y="217"/>
                </a:moveTo>
                <a:lnTo>
                  <a:pt x="18" y="217"/>
                </a:lnTo>
                <a:cubicBezTo>
                  <a:pt x="9" y="217"/>
                  <a:pt x="9" y="217"/>
                  <a:pt x="0" y="217"/>
                </a:cubicBezTo>
                <a:cubicBezTo>
                  <a:pt x="0" y="208"/>
                  <a:pt x="0" y="190"/>
                  <a:pt x="0" y="190"/>
                </a:cubicBezTo>
                <a:cubicBezTo>
                  <a:pt x="181" y="9"/>
                  <a:pt x="181" y="9"/>
                  <a:pt x="181" y="9"/>
                </a:cubicBezTo>
                <a:cubicBezTo>
                  <a:pt x="190" y="0"/>
                  <a:pt x="208" y="0"/>
                  <a:pt x="208" y="9"/>
                </a:cubicBezTo>
                <a:cubicBezTo>
                  <a:pt x="217" y="9"/>
                  <a:pt x="217" y="27"/>
                  <a:pt x="208" y="36"/>
                </a:cubicBezTo>
                <a:cubicBezTo>
                  <a:pt x="27" y="217"/>
                  <a:pt x="27" y="217"/>
                  <a:pt x="27" y="217"/>
                </a:cubicBezTo>
                <a:lnTo>
                  <a:pt x="18" y="21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89" name="Freeform 280">
            <a:extLst>
              <a:ext uri="{FF2B5EF4-FFF2-40B4-BE49-F238E27FC236}">
                <a16:creationId xmlns:a16="http://schemas.microsoft.com/office/drawing/2014/main" id="{A1677E90-0525-304D-8A63-F1072A02B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81391" y="6858156"/>
            <a:ext cx="2541076" cy="3879717"/>
          </a:xfrm>
          <a:custGeom>
            <a:avLst/>
            <a:gdLst>
              <a:gd name="T0" fmla="*/ 0 w 1800"/>
              <a:gd name="T1" fmla="*/ 419333725 h 3598"/>
              <a:gd name="T2" fmla="*/ 0 w 1800"/>
              <a:gd name="T3" fmla="*/ 419333725 h 3598"/>
              <a:gd name="T4" fmla="*/ 51403631 w 1800"/>
              <a:gd name="T5" fmla="*/ 460424332 h 3598"/>
              <a:gd name="T6" fmla="*/ 232934510 w 1800"/>
              <a:gd name="T7" fmla="*/ 233063990 h 3598"/>
              <a:gd name="T8" fmla="*/ 51403631 w 1800"/>
              <a:gd name="T9" fmla="*/ 6999768 h 3598"/>
              <a:gd name="T10" fmla="*/ 0 w 1800"/>
              <a:gd name="T11" fmla="*/ 47960763 h 3598"/>
              <a:gd name="T12" fmla="*/ 0 w 1800"/>
              <a:gd name="T13" fmla="*/ 419333725 h 35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00" h="3598">
                <a:moveTo>
                  <a:pt x="0" y="3235"/>
                </a:moveTo>
                <a:lnTo>
                  <a:pt x="0" y="3235"/>
                </a:lnTo>
                <a:cubicBezTo>
                  <a:pt x="0" y="3443"/>
                  <a:pt x="199" y="3597"/>
                  <a:pt x="397" y="3552"/>
                </a:cubicBezTo>
                <a:cubicBezTo>
                  <a:pt x="1202" y="3371"/>
                  <a:pt x="1799" y="2657"/>
                  <a:pt x="1799" y="1798"/>
                </a:cubicBezTo>
                <a:cubicBezTo>
                  <a:pt x="1799" y="948"/>
                  <a:pt x="1202" y="235"/>
                  <a:pt x="397" y="54"/>
                </a:cubicBezTo>
                <a:cubicBezTo>
                  <a:pt x="199" y="0"/>
                  <a:pt x="0" y="163"/>
                  <a:pt x="0" y="370"/>
                </a:cubicBezTo>
                <a:lnTo>
                  <a:pt x="0" y="3235"/>
                </a:lnTo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90" name="Freeform 283">
            <a:extLst>
              <a:ext uri="{FF2B5EF4-FFF2-40B4-BE49-F238E27FC236}">
                <a16:creationId xmlns:a16="http://schemas.microsoft.com/office/drawing/2014/main" id="{B5E20159-3E97-3741-8ABC-FBAA15AAA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7455" y="7428702"/>
            <a:ext cx="1364556" cy="2729115"/>
          </a:xfrm>
          <a:custGeom>
            <a:avLst/>
            <a:gdLst>
              <a:gd name="T0" fmla="*/ 0 w 1267"/>
              <a:gd name="T1" fmla="*/ 295037884 h 2532"/>
              <a:gd name="T2" fmla="*/ 0 w 1267"/>
              <a:gd name="T3" fmla="*/ 295037884 h 2532"/>
              <a:gd name="T4" fmla="*/ 36336405 w 1267"/>
              <a:gd name="T5" fmla="*/ 324308288 h 2532"/>
              <a:gd name="T6" fmla="*/ 163708188 w 1267"/>
              <a:gd name="T7" fmla="*/ 163967237 h 2532"/>
              <a:gd name="T8" fmla="*/ 36336405 w 1267"/>
              <a:gd name="T9" fmla="*/ 4662651 h 2532"/>
              <a:gd name="T10" fmla="*/ 0 w 1267"/>
              <a:gd name="T11" fmla="*/ 33933055 h 2532"/>
              <a:gd name="T12" fmla="*/ 0 w 1267"/>
              <a:gd name="T13" fmla="*/ 295037884 h 25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67" h="2532">
                <a:moveTo>
                  <a:pt x="0" y="2278"/>
                </a:moveTo>
                <a:lnTo>
                  <a:pt x="0" y="2278"/>
                </a:lnTo>
                <a:cubicBezTo>
                  <a:pt x="0" y="2423"/>
                  <a:pt x="136" y="2531"/>
                  <a:pt x="281" y="2504"/>
                </a:cubicBezTo>
                <a:cubicBezTo>
                  <a:pt x="841" y="2369"/>
                  <a:pt x="1266" y="1871"/>
                  <a:pt x="1266" y="1266"/>
                </a:cubicBezTo>
                <a:cubicBezTo>
                  <a:pt x="1266" y="669"/>
                  <a:pt x="841" y="163"/>
                  <a:pt x="281" y="36"/>
                </a:cubicBezTo>
                <a:cubicBezTo>
                  <a:pt x="136" y="0"/>
                  <a:pt x="0" y="109"/>
                  <a:pt x="0" y="262"/>
                </a:cubicBezTo>
                <a:lnTo>
                  <a:pt x="0" y="2278"/>
                </a:lnTo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91" name="Freeform 436">
            <a:extLst>
              <a:ext uri="{FF2B5EF4-FFF2-40B4-BE49-F238E27FC236}">
                <a16:creationId xmlns:a16="http://schemas.microsoft.com/office/drawing/2014/main" id="{BD19ECB5-3C5B-2542-83DF-79CA1E5B4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12224" y="7794166"/>
            <a:ext cx="610835" cy="610835"/>
          </a:xfrm>
          <a:custGeom>
            <a:avLst/>
            <a:gdLst>
              <a:gd name="T0" fmla="*/ 144911008 w 1121"/>
              <a:gd name="T1" fmla="*/ 72326418 h 1122"/>
              <a:gd name="T2" fmla="*/ 144911008 w 1121"/>
              <a:gd name="T3" fmla="*/ 72326418 h 1122"/>
              <a:gd name="T4" fmla="*/ 72455684 w 1121"/>
              <a:gd name="T5" fmla="*/ 144782213 h 1122"/>
              <a:gd name="T6" fmla="*/ 0 w 1121"/>
              <a:gd name="T7" fmla="*/ 72326418 h 1122"/>
              <a:gd name="T8" fmla="*/ 72455684 w 1121"/>
              <a:gd name="T9" fmla="*/ 0 h 1122"/>
              <a:gd name="T10" fmla="*/ 144911008 w 1121"/>
              <a:gd name="T11" fmla="*/ 72326418 h 11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21" h="1122">
                <a:moveTo>
                  <a:pt x="1120" y="560"/>
                </a:moveTo>
                <a:lnTo>
                  <a:pt x="1120" y="560"/>
                </a:lnTo>
                <a:cubicBezTo>
                  <a:pt x="1120" y="867"/>
                  <a:pt x="867" y="1121"/>
                  <a:pt x="560" y="1121"/>
                </a:cubicBezTo>
                <a:cubicBezTo>
                  <a:pt x="252" y="1121"/>
                  <a:pt x="0" y="867"/>
                  <a:pt x="0" y="560"/>
                </a:cubicBezTo>
                <a:cubicBezTo>
                  <a:pt x="0" y="253"/>
                  <a:pt x="252" y="0"/>
                  <a:pt x="560" y="0"/>
                </a:cubicBezTo>
                <a:cubicBezTo>
                  <a:pt x="867" y="0"/>
                  <a:pt x="1120" y="253"/>
                  <a:pt x="1120" y="56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grpSp>
        <p:nvGrpSpPr>
          <p:cNvPr id="62" name="Grupo 61">
            <a:extLst>
              <a:ext uri="{FF2B5EF4-FFF2-40B4-BE49-F238E27FC236}">
                <a16:creationId xmlns:a16="http://schemas.microsoft.com/office/drawing/2014/main" id="{B4A5168D-E90A-4A47-8B51-8A675053A703}"/>
              </a:ext>
            </a:extLst>
          </p:cNvPr>
          <p:cNvGrpSpPr/>
          <p:nvPr/>
        </p:nvGrpSpPr>
        <p:grpSpPr>
          <a:xfrm>
            <a:off x="2668308" y="863443"/>
            <a:ext cx="19041035" cy="2438339"/>
            <a:chOff x="2668308" y="861425"/>
            <a:chExt cx="19041035" cy="2438339"/>
          </a:xfrm>
        </p:grpSpPr>
        <p:sp>
          <p:nvSpPr>
            <p:cNvPr id="63" name="CuadroTexto 62">
              <a:extLst>
                <a:ext uri="{FF2B5EF4-FFF2-40B4-BE49-F238E27FC236}">
                  <a16:creationId xmlns:a16="http://schemas.microsoft.com/office/drawing/2014/main" id="{6A1217CC-32D7-724F-99F0-D06F1F790AC3}"/>
                </a:ext>
              </a:extLst>
            </p:cNvPr>
            <p:cNvSpPr txBox="1"/>
            <p:nvPr/>
          </p:nvSpPr>
          <p:spPr>
            <a:xfrm>
              <a:off x="10000569" y="861425"/>
              <a:ext cx="4376519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0" b="1" dirty="0">
                  <a:solidFill>
                    <a:schemeClr val="tx2"/>
                  </a:solidFill>
                  <a:latin typeface="Lato" panose="020F0502020204030203" pitchFamily="34" charset="0"/>
                  <a:ea typeface="Lato Heavy" charset="0"/>
                  <a:cs typeface="Lato Heavy" charset="0"/>
                </a:rPr>
                <a:t>Fishbone</a:t>
              </a:r>
            </a:p>
          </p:txBody>
        </p:sp>
        <p:sp>
          <p:nvSpPr>
            <p:cNvPr id="64" name="CuadroTexto 63">
              <a:extLst>
                <a:ext uri="{FF2B5EF4-FFF2-40B4-BE49-F238E27FC236}">
                  <a16:creationId xmlns:a16="http://schemas.microsoft.com/office/drawing/2014/main" id="{50F77294-1664-D548-9698-CBD78B3BA3FC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760DC28D-2934-D24A-BB31-C24AAB81DE3F}"/>
              </a:ext>
            </a:extLst>
          </p:cNvPr>
          <p:cNvGrpSpPr/>
          <p:nvPr/>
        </p:nvGrpSpPr>
        <p:grpSpPr>
          <a:xfrm>
            <a:off x="6600976" y="6240071"/>
            <a:ext cx="2201803" cy="1094613"/>
            <a:chOff x="3337670" y="5789042"/>
            <a:chExt cx="2559007" cy="1094613"/>
          </a:xfrm>
        </p:grpSpPr>
        <p:sp>
          <p:nvSpPr>
            <p:cNvPr id="66" name="CuadroTexto 65">
              <a:extLst>
                <a:ext uri="{FF2B5EF4-FFF2-40B4-BE49-F238E27FC236}">
                  <a16:creationId xmlns:a16="http://schemas.microsoft.com/office/drawing/2014/main" id="{4C4BB76D-E0FF-7246-A689-AACBB1FA8DB9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1" dirty="0">
                  <a:latin typeface="Lato" panose="020F0502020204030203" pitchFamily="34" charset="0"/>
                  <a:ea typeface="Lato" charset="0"/>
                  <a:cs typeface="Lato" charset="0"/>
                </a:rPr>
                <a:t>AUTHORIZE</a:t>
              </a:r>
              <a:endParaRPr lang="en-US" sz="2400" b="1" dirty="0">
                <a:latin typeface="Lato" panose="020F0502020204030203" pitchFamily="34" charset="0"/>
                <a:ea typeface="Lato" charset="0"/>
                <a:cs typeface="Lato" charset="0"/>
              </a:endParaRPr>
            </a:p>
          </p:txBody>
        </p:sp>
        <p:sp>
          <p:nvSpPr>
            <p:cNvPr id="67" name="Rectangle 52">
              <a:extLst>
                <a:ext uri="{FF2B5EF4-FFF2-40B4-BE49-F238E27FC236}">
                  <a16:creationId xmlns:a16="http://schemas.microsoft.com/office/drawing/2014/main" id="{84C21102-4A57-9B49-B714-341445BDDC47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4FEAB7F-5949-BB4F-89CD-068AFBD4D6BB}"/>
              </a:ext>
            </a:extLst>
          </p:cNvPr>
          <p:cNvGrpSpPr/>
          <p:nvPr/>
        </p:nvGrpSpPr>
        <p:grpSpPr>
          <a:xfrm>
            <a:off x="6600976" y="9899748"/>
            <a:ext cx="2201803" cy="1094613"/>
            <a:chOff x="3337670" y="5789042"/>
            <a:chExt cx="2559007" cy="1094613"/>
          </a:xfrm>
        </p:grpSpPr>
        <p:sp>
          <p:nvSpPr>
            <p:cNvPr id="69" name="CuadroTexto 68">
              <a:extLst>
                <a:ext uri="{FF2B5EF4-FFF2-40B4-BE49-F238E27FC236}">
                  <a16:creationId xmlns:a16="http://schemas.microsoft.com/office/drawing/2014/main" id="{4E719C98-5AA7-374A-8C62-A24D19956FE0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1" dirty="0">
                  <a:latin typeface="Lato" panose="020F0502020204030203" pitchFamily="34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70" name="Rectangle 52">
              <a:extLst>
                <a:ext uri="{FF2B5EF4-FFF2-40B4-BE49-F238E27FC236}">
                  <a16:creationId xmlns:a16="http://schemas.microsoft.com/office/drawing/2014/main" id="{D3322063-8951-6047-8264-DD9B3E2D22AC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8D9B8ADC-BF81-984C-93F1-8048D7988965}"/>
              </a:ext>
            </a:extLst>
          </p:cNvPr>
          <p:cNvGrpSpPr/>
          <p:nvPr/>
        </p:nvGrpSpPr>
        <p:grpSpPr>
          <a:xfrm>
            <a:off x="10349924" y="6281833"/>
            <a:ext cx="2201803" cy="1094613"/>
            <a:chOff x="3337670" y="5789042"/>
            <a:chExt cx="2559007" cy="1094613"/>
          </a:xfrm>
        </p:grpSpPr>
        <p:sp>
          <p:nvSpPr>
            <p:cNvPr id="72" name="CuadroTexto 71">
              <a:extLst>
                <a:ext uri="{FF2B5EF4-FFF2-40B4-BE49-F238E27FC236}">
                  <a16:creationId xmlns:a16="http://schemas.microsoft.com/office/drawing/2014/main" id="{862C777F-ABD4-3E43-83FD-0D0AD6FABFF4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1" dirty="0">
                  <a:latin typeface="Lato" panose="020F0502020204030203" pitchFamily="34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73" name="Rectangle 52">
              <a:extLst>
                <a:ext uri="{FF2B5EF4-FFF2-40B4-BE49-F238E27FC236}">
                  <a16:creationId xmlns:a16="http://schemas.microsoft.com/office/drawing/2014/main" id="{D718D387-D02C-BA40-A751-94019A6B87C1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4734914F-1453-5C45-9F06-3385B66B1FD9}"/>
              </a:ext>
            </a:extLst>
          </p:cNvPr>
          <p:cNvGrpSpPr/>
          <p:nvPr/>
        </p:nvGrpSpPr>
        <p:grpSpPr>
          <a:xfrm>
            <a:off x="10349924" y="9941510"/>
            <a:ext cx="2201803" cy="1094613"/>
            <a:chOff x="3337670" y="5789042"/>
            <a:chExt cx="2559007" cy="1094613"/>
          </a:xfrm>
        </p:grpSpPr>
        <p:sp>
          <p:nvSpPr>
            <p:cNvPr id="75" name="CuadroTexto 74">
              <a:extLst>
                <a:ext uri="{FF2B5EF4-FFF2-40B4-BE49-F238E27FC236}">
                  <a16:creationId xmlns:a16="http://schemas.microsoft.com/office/drawing/2014/main" id="{8B07A771-7EC5-E844-97D7-FA130497DBF8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1" dirty="0">
                  <a:latin typeface="Lato" panose="020F0502020204030203" pitchFamily="34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76" name="Rectangle 52">
              <a:extLst>
                <a:ext uri="{FF2B5EF4-FFF2-40B4-BE49-F238E27FC236}">
                  <a16:creationId xmlns:a16="http://schemas.microsoft.com/office/drawing/2014/main" id="{2B5ED9BA-E792-9C4B-8E6D-A9F9FFD14409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82B8A051-C75C-9841-8CFE-83A3B4DB4ADF}"/>
              </a:ext>
            </a:extLst>
          </p:cNvPr>
          <p:cNvGrpSpPr/>
          <p:nvPr/>
        </p:nvGrpSpPr>
        <p:grpSpPr>
          <a:xfrm>
            <a:off x="14041417" y="6281833"/>
            <a:ext cx="2201803" cy="1094613"/>
            <a:chOff x="3337670" y="5789042"/>
            <a:chExt cx="2559007" cy="1094613"/>
          </a:xfrm>
        </p:grpSpPr>
        <p:sp>
          <p:nvSpPr>
            <p:cNvPr id="78" name="CuadroTexto 77">
              <a:extLst>
                <a:ext uri="{FF2B5EF4-FFF2-40B4-BE49-F238E27FC236}">
                  <a16:creationId xmlns:a16="http://schemas.microsoft.com/office/drawing/2014/main" id="{3CD5DA9B-17DE-DC4B-BFC8-C637AADB7CE7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1" dirty="0">
                  <a:latin typeface="Lato" panose="020F0502020204030203" pitchFamily="34" charset="0"/>
                  <a:ea typeface="Lato" charset="0"/>
                  <a:cs typeface="Lato" charset="0"/>
                </a:rPr>
                <a:t>IDENTIFY</a:t>
              </a:r>
              <a:endParaRPr lang="en-US" sz="2400" b="1" dirty="0">
                <a:latin typeface="Lato" panose="020F0502020204030203" pitchFamily="34" charset="0"/>
                <a:ea typeface="Lato" charset="0"/>
                <a:cs typeface="Lato" charset="0"/>
              </a:endParaRPr>
            </a:p>
          </p:txBody>
        </p:sp>
        <p:sp>
          <p:nvSpPr>
            <p:cNvPr id="79" name="Rectangle 52">
              <a:extLst>
                <a:ext uri="{FF2B5EF4-FFF2-40B4-BE49-F238E27FC236}">
                  <a16:creationId xmlns:a16="http://schemas.microsoft.com/office/drawing/2014/main" id="{5844413C-3FAE-4942-8973-36541F7D34D8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7A5B04E7-5308-6841-A4F4-80BC522EF0AD}"/>
              </a:ext>
            </a:extLst>
          </p:cNvPr>
          <p:cNvGrpSpPr/>
          <p:nvPr/>
        </p:nvGrpSpPr>
        <p:grpSpPr>
          <a:xfrm>
            <a:off x="14041417" y="9941510"/>
            <a:ext cx="2201803" cy="1094613"/>
            <a:chOff x="3337670" y="5789042"/>
            <a:chExt cx="2559007" cy="1094613"/>
          </a:xfrm>
        </p:grpSpPr>
        <p:sp>
          <p:nvSpPr>
            <p:cNvPr id="81" name="CuadroTexto 80">
              <a:extLst>
                <a:ext uri="{FF2B5EF4-FFF2-40B4-BE49-F238E27FC236}">
                  <a16:creationId xmlns:a16="http://schemas.microsoft.com/office/drawing/2014/main" id="{4488915D-5DE3-A140-8995-40183344C217}"/>
                </a:ext>
              </a:extLst>
            </p:cNvPr>
            <p:cNvSpPr txBox="1"/>
            <p:nvPr/>
          </p:nvSpPr>
          <p:spPr>
            <a:xfrm>
              <a:off x="3888823" y="5789042"/>
              <a:ext cx="20078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1" dirty="0">
                  <a:latin typeface="Lato" panose="020F0502020204030203" pitchFamily="34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82" name="Rectangle 52">
              <a:extLst>
                <a:ext uri="{FF2B5EF4-FFF2-40B4-BE49-F238E27FC236}">
                  <a16:creationId xmlns:a16="http://schemas.microsoft.com/office/drawing/2014/main" id="{E58DFA67-69E3-F643-B90B-6C876C9CEDF7}"/>
                </a:ext>
              </a:extLst>
            </p:cNvPr>
            <p:cNvSpPr/>
            <p:nvPr/>
          </p:nvSpPr>
          <p:spPr>
            <a:xfrm>
              <a:off x="3337670" y="6206547"/>
              <a:ext cx="253386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</a:t>
              </a:r>
            </a:p>
            <a:p>
              <a:pPr algn="r"/>
              <a:r>
                <a:rPr lang="en-US" sz="19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work as well.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89742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92291</TotalTime>
  <Words>67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Montserrat Light</vt:lpstr>
      <vt:lpstr>Times New Roman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1811</cp:lastModifiedBy>
  <cp:revision>16512</cp:revision>
  <dcterms:created xsi:type="dcterms:W3CDTF">2014-11-12T21:47:38Z</dcterms:created>
  <dcterms:modified xsi:type="dcterms:W3CDTF">2022-05-26T07:09:27Z</dcterms:modified>
  <cp:category/>
</cp:coreProperties>
</file>